
<file path=[Content_Types].xml><?xml version="1.0" encoding="utf-8"?>
<Types xmlns="http://schemas.openxmlformats.org/package/2006/content-types">
  <Default Extension="png" ContentType="image/png"/>
  <Default Extension="jpeg" ContentType="image/jpeg"/>
  <Default Extension="3gp" ContentType="audio/3gpp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4" r:id="rId2"/>
    <p:sldId id="285" r:id="rId3"/>
    <p:sldId id="257" r:id="rId4"/>
    <p:sldId id="286" r:id="rId5"/>
    <p:sldId id="287" r:id="rId6"/>
    <p:sldId id="266" r:id="rId7"/>
    <p:sldId id="281" r:id="rId8"/>
    <p:sldId id="280" r:id="rId9"/>
    <p:sldId id="258" r:id="rId10"/>
    <p:sldId id="259" r:id="rId11"/>
    <p:sldId id="263" r:id="rId12"/>
    <p:sldId id="260" r:id="rId13"/>
    <p:sldId id="275" r:id="rId14"/>
    <p:sldId id="261" r:id="rId15"/>
    <p:sldId id="267" r:id="rId16"/>
    <p:sldId id="282" r:id="rId17"/>
    <p:sldId id="268" r:id="rId18"/>
    <p:sldId id="273" r:id="rId19"/>
    <p:sldId id="272" r:id="rId20"/>
    <p:sldId id="278" r:id="rId21"/>
    <p:sldId id="279" r:id="rId22"/>
    <p:sldId id="271" r:id="rId23"/>
    <p:sldId id="276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Proliferation of "Expensive" Tests </a:t>
            </a:r>
            <a:r>
              <a:rPr lang="en-US" baseline="0" dirty="0"/>
              <a:t>Over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tests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3000</c:v>
                </c:pt>
                <c:pt idx="1">
                  <c:v>3500</c:v>
                </c:pt>
                <c:pt idx="2">
                  <c:v>1200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2018896"/>
        <c:axId val="77201497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Execution time (hours)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8</c:v>
                </c:pt>
                <c:pt idx="3">
                  <c:v>0.5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Triage-time (hours)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140</c:v>
                </c:pt>
                <c:pt idx="1">
                  <c:v>120</c:v>
                </c:pt>
                <c:pt idx="2">
                  <c:v>80</c:v>
                </c:pt>
                <c:pt idx="3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2029480"/>
        <c:axId val="772015760"/>
      </c:lineChart>
      <c:catAx>
        <c:axId val="77201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14976"/>
        <c:crosses val="autoZero"/>
        <c:auto val="1"/>
        <c:lblAlgn val="ctr"/>
        <c:lblOffset val="100"/>
        <c:noMultiLvlLbl val="0"/>
      </c:catAx>
      <c:valAx>
        <c:axId val="77201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18896"/>
        <c:crosses val="autoZero"/>
        <c:crossBetween val="between"/>
        <c:majorUnit val="1000"/>
      </c:valAx>
      <c:valAx>
        <c:axId val="772015760"/>
        <c:scaling>
          <c:orientation val="minMax"/>
          <c:max val="150"/>
          <c:min val="0"/>
        </c:scaling>
        <c:delete val="0"/>
        <c:axPos val="r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029480"/>
        <c:crosses val="max"/>
        <c:crossBetween val="between"/>
      </c:valAx>
      <c:catAx>
        <c:axId val="772029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7201576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rgbClr val="007697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6B0CA8F9-58BA-44C3-A44E-1564124C9B71}">
      <dgm:prSet phldrT="[Text]"/>
      <dgm:spPr/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EDD742ED-C7C9-47A5-BE3B-6CF1CF1E68C8}" type="presOf" srcId="{6B0CA8F9-58BA-44C3-A44E-1564124C9B71}" destId="{EF037891-666B-4466-A332-645927FF11D7}" srcOrd="0" destOrd="0" presId="urn:microsoft.com/office/officeart/2005/8/layout/hProcess9"/>
    <dgm:cxn modelId="{F6D0B94B-E001-41AC-98D0-DC9A4566941F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588D5250-D0C7-4DFD-8604-10DF2C027630}" type="presOf" srcId="{8F07B331-8EFA-460A-BC94-924F31963426}" destId="{74A5878C-06F1-4199-B3F5-685DAA8F2A82}" srcOrd="0" destOrd="0" presId="urn:microsoft.com/office/officeart/2005/8/layout/hProcess9"/>
    <dgm:cxn modelId="{8E8EBB16-7141-4AC8-93A3-5C9E48C1E5BD}" type="presOf" srcId="{9C3E35E9-CA55-436A-A2CC-8C1EDC3167AA}" destId="{FE88192D-4C2C-450E-84CE-3161B1286633}" srcOrd="0" destOrd="0" presId="urn:microsoft.com/office/officeart/2005/8/layout/hProcess9"/>
    <dgm:cxn modelId="{9865EECC-09F9-4AD4-A2FB-0FC4B1586004}" type="presOf" srcId="{210C7B8F-7FA8-4A24-9696-4F717089AEB5}" destId="{526162F0-47FE-48C7-AEDF-96F7CE9FAD59}" srcOrd="0" destOrd="0" presId="urn:microsoft.com/office/officeart/2005/8/layout/hProcess9"/>
    <dgm:cxn modelId="{BBCD07BC-E38A-4E67-9990-180454D3BD0E}" type="presParOf" srcId="{841561DF-E01F-47C4-BD11-711D4B215C8C}" destId="{18792C29-9DBF-4F50-A339-38D3A9E82A14}" srcOrd="0" destOrd="0" presId="urn:microsoft.com/office/officeart/2005/8/layout/hProcess9"/>
    <dgm:cxn modelId="{F44CFDBD-201A-44DE-9A39-D60250933F5F}" type="presParOf" srcId="{841561DF-E01F-47C4-BD11-711D4B215C8C}" destId="{7517D70F-CCE5-4619-8F53-87189543128D}" srcOrd="1" destOrd="0" presId="urn:microsoft.com/office/officeart/2005/8/layout/hProcess9"/>
    <dgm:cxn modelId="{0FA9E919-C724-489B-B1C6-41BDC0D1377E}" type="presParOf" srcId="{7517D70F-CCE5-4619-8F53-87189543128D}" destId="{EF037891-666B-4466-A332-645927FF11D7}" srcOrd="0" destOrd="0" presId="urn:microsoft.com/office/officeart/2005/8/layout/hProcess9"/>
    <dgm:cxn modelId="{86E8001D-ECE8-49AC-9724-BCEBF701DAE4}" type="presParOf" srcId="{7517D70F-CCE5-4619-8F53-87189543128D}" destId="{3288C190-B42D-40DD-993C-4F29E04AA0A8}" srcOrd="1" destOrd="0" presId="urn:microsoft.com/office/officeart/2005/8/layout/hProcess9"/>
    <dgm:cxn modelId="{0E8117B9-76C8-4369-913B-EF61E40F1082}" type="presParOf" srcId="{7517D70F-CCE5-4619-8F53-87189543128D}" destId="{FE88192D-4C2C-450E-84CE-3161B1286633}" srcOrd="2" destOrd="0" presId="urn:microsoft.com/office/officeart/2005/8/layout/hProcess9"/>
    <dgm:cxn modelId="{DCD61B53-6AB4-4F53-B398-7AFBC73E30D2}" type="presParOf" srcId="{7517D70F-CCE5-4619-8F53-87189543128D}" destId="{433F5FD3-046B-4294-9687-635A8BBC184C}" srcOrd="3" destOrd="0" presId="urn:microsoft.com/office/officeart/2005/8/layout/hProcess9"/>
    <dgm:cxn modelId="{9C7ED3A8-9FBF-4DD0-869C-E0C93EA3464F}" type="presParOf" srcId="{7517D70F-CCE5-4619-8F53-87189543128D}" destId="{526162F0-47FE-48C7-AEDF-96F7CE9FAD59}" srcOrd="4" destOrd="0" presId="urn:microsoft.com/office/officeart/2005/8/layout/hProcess9"/>
    <dgm:cxn modelId="{5D995D93-738C-49DB-84D6-2684D62BB866}" type="presParOf" srcId="{7517D70F-CCE5-4619-8F53-87189543128D}" destId="{00A0C13F-8759-43A4-BC29-8192687BB43C}" srcOrd="5" destOrd="0" presId="urn:microsoft.com/office/officeart/2005/8/layout/hProcess9"/>
    <dgm:cxn modelId="{E15E1322-B2D0-439F-91CE-60A0200E39A5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010FE1F5-0A0B-4944-9577-248E3930F589}" type="presOf" srcId="{210C7B8F-7FA8-4A24-9696-4F717089AEB5}" destId="{526162F0-47FE-48C7-AEDF-96F7CE9FAD59}" srcOrd="0" destOrd="0" presId="urn:microsoft.com/office/officeart/2005/8/layout/hProcess9"/>
    <dgm:cxn modelId="{C7F60C31-1CFC-4FAC-98C5-C31A66323C9E}" type="presOf" srcId="{6B0CA8F9-58BA-44C3-A44E-1564124C9B71}" destId="{EF037891-666B-4466-A332-645927FF11D7}" srcOrd="0" destOrd="0" presId="urn:microsoft.com/office/officeart/2005/8/layout/hProcess9"/>
    <dgm:cxn modelId="{CCC8B3E0-A6F7-423A-B50E-BB591CD9EFC4}" type="presOf" srcId="{8F07B331-8EFA-460A-BC94-924F31963426}" destId="{74A5878C-06F1-4199-B3F5-685DAA8F2A82}" srcOrd="0" destOrd="0" presId="urn:microsoft.com/office/officeart/2005/8/layout/hProcess9"/>
    <dgm:cxn modelId="{408B618B-A0FE-472B-8984-C559A5358F14}" type="presOf" srcId="{9C3E35E9-CA55-436A-A2CC-8C1EDC3167AA}" destId="{FE88192D-4C2C-450E-84CE-3161B1286633}" srcOrd="0" destOrd="0" presId="urn:microsoft.com/office/officeart/2005/8/layout/hProcess9"/>
    <dgm:cxn modelId="{3F39ECB7-6290-4BA9-9D6D-B820A43254A1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1A39937F-0BFA-4271-96CF-DAF1ADC3E381}" type="presParOf" srcId="{841561DF-E01F-47C4-BD11-711D4B215C8C}" destId="{18792C29-9DBF-4F50-A339-38D3A9E82A14}" srcOrd="0" destOrd="0" presId="urn:microsoft.com/office/officeart/2005/8/layout/hProcess9"/>
    <dgm:cxn modelId="{A2E518FC-593F-45EF-BFB5-16CA1641E340}" type="presParOf" srcId="{841561DF-E01F-47C4-BD11-711D4B215C8C}" destId="{7517D70F-CCE5-4619-8F53-87189543128D}" srcOrd="1" destOrd="0" presId="urn:microsoft.com/office/officeart/2005/8/layout/hProcess9"/>
    <dgm:cxn modelId="{9CAC21B5-3BE7-4AE9-BC6D-A789A9FF2428}" type="presParOf" srcId="{7517D70F-CCE5-4619-8F53-87189543128D}" destId="{EF037891-666B-4466-A332-645927FF11D7}" srcOrd="0" destOrd="0" presId="urn:microsoft.com/office/officeart/2005/8/layout/hProcess9"/>
    <dgm:cxn modelId="{2E864FA8-55DC-4E38-B52D-EFF2BA23DE5D}" type="presParOf" srcId="{7517D70F-CCE5-4619-8F53-87189543128D}" destId="{3288C190-B42D-40DD-993C-4F29E04AA0A8}" srcOrd="1" destOrd="0" presId="urn:microsoft.com/office/officeart/2005/8/layout/hProcess9"/>
    <dgm:cxn modelId="{EB6CA5E7-8A7B-4508-9088-A100C02497B0}" type="presParOf" srcId="{7517D70F-CCE5-4619-8F53-87189543128D}" destId="{FE88192D-4C2C-450E-84CE-3161B1286633}" srcOrd="2" destOrd="0" presId="urn:microsoft.com/office/officeart/2005/8/layout/hProcess9"/>
    <dgm:cxn modelId="{DA72A87F-AD69-469E-AAD1-EBEDB11707B5}" type="presParOf" srcId="{7517D70F-CCE5-4619-8F53-87189543128D}" destId="{433F5FD3-046B-4294-9687-635A8BBC184C}" srcOrd="3" destOrd="0" presId="urn:microsoft.com/office/officeart/2005/8/layout/hProcess9"/>
    <dgm:cxn modelId="{CDFCA748-13A4-47A7-BE1E-127DD151B816}" type="presParOf" srcId="{7517D70F-CCE5-4619-8F53-87189543128D}" destId="{526162F0-47FE-48C7-AEDF-96F7CE9FAD59}" srcOrd="4" destOrd="0" presId="urn:microsoft.com/office/officeart/2005/8/layout/hProcess9"/>
    <dgm:cxn modelId="{9AC0BA1F-2309-417B-A0DC-ABC33B780A4F}" type="presParOf" srcId="{7517D70F-CCE5-4619-8F53-87189543128D}" destId="{00A0C13F-8759-43A4-BC29-8192687BB43C}" srcOrd="5" destOrd="0" presId="urn:microsoft.com/office/officeart/2005/8/layout/hProcess9"/>
    <dgm:cxn modelId="{C5C514D3-BEB8-46FA-9424-3446AE83932E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EE72AA75-D98A-4A43-A42E-0A596780C46B}" type="presOf" srcId="{6B0CA8F9-58BA-44C3-A44E-1564124C9B71}" destId="{EF037891-666B-4466-A332-645927FF11D7}" srcOrd="0" destOrd="0" presId="urn:microsoft.com/office/officeart/2005/8/layout/hProcess9"/>
    <dgm:cxn modelId="{59A76403-CC44-4741-A603-E420DBB6D2E9}" type="presOf" srcId="{8F07B331-8EFA-460A-BC94-924F31963426}" destId="{74A5878C-06F1-4199-B3F5-685DAA8F2A82}" srcOrd="0" destOrd="0" presId="urn:microsoft.com/office/officeart/2005/8/layout/hProcess9"/>
    <dgm:cxn modelId="{046EF20B-7400-43F2-AC4F-F3E85E4793B9}" type="presOf" srcId="{E6DC269C-E291-4E1C-9CE1-445D67535F51}" destId="{841561DF-E01F-47C4-BD11-711D4B215C8C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93EA002E-655F-4F2D-AC60-4FADF42A77FC}" type="presOf" srcId="{9C3E35E9-CA55-436A-A2CC-8C1EDC3167AA}" destId="{FE88192D-4C2C-450E-84CE-3161B1286633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76E8368C-C519-4FBC-8D92-6D8E060AEE41}" type="presOf" srcId="{210C7B8F-7FA8-4A24-9696-4F717089AEB5}" destId="{526162F0-47FE-48C7-AEDF-96F7CE9FAD59}" srcOrd="0" destOrd="0" presId="urn:microsoft.com/office/officeart/2005/8/layout/hProcess9"/>
    <dgm:cxn modelId="{9458B102-F402-485B-922F-60C8EDCEB03E}" type="presParOf" srcId="{841561DF-E01F-47C4-BD11-711D4B215C8C}" destId="{18792C29-9DBF-4F50-A339-38D3A9E82A14}" srcOrd="0" destOrd="0" presId="urn:microsoft.com/office/officeart/2005/8/layout/hProcess9"/>
    <dgm:cxn modelId="{056ED93C-F3E7-4CA3-9C4D-36B77C0544D3}" type="presParOf" srcId="{841561DF-E01F-47C4-BD11-711D4B215C8C}" destId="{7517D70F-CCE5-4619-8F53-87189543128D}" srcOrd="1" destOrd="0" presId="urn:microsoft.com/office/officeart/2005/8/layout/hProcess9"/>
    <dgm:cxn modelId="{83275194-DB7A-4279-B9CF-40CB14F6CF16}" type="presParOf" srcId="{7517D70F-CCE5-4619-8F53-87189543128D}" destId="{EF037891-666B-4466-A332-645927FF11D7}" srcOrd="0" destOrd="0" presId="urn:microsoft.com/office/officeart/2005/8/layout/hProcess9"/>
    <dgm:cxn modelId="{E99B00D3-099A-43A5-9E3C-0FDFC170C277}" type="presParOf" srcId="{7517D70F-CCE5-4619-8F53-87189543128D}" destId="{3288C190-B42D-40DD-993C-4F29E04AA0A8}" srcOrd="1" destOrd="0" presId="urn:microsoft.com/office/officeart/2005/8/layout/hProcess9"/>
    <dgm:cxn modelId="{53896EEE-2B92-4A0F-A1A3-0684D850D6E7}" type="presParOf" srcId="{7517D70F-CCE5-4619-8F53-87189543128D}" destId="{FE88192D-4C2C-450E-84CE-3161B1286633}" srcOrd="2" destOrd="0" presId="urn:microsoft.com/office/officeart/2005/8/layout/hProcess9"/>
    <dgm:cxn modelId="{516B9AAA-A799-4251-AD91-CD2EF342A97F}" type="presParOf" srcId="{7517D70F-CCE5-4619-8F53-87189543128D}" destId="{433F5FD3-046B-4294-9687-635A8BBC184C}" srcOrd="3" destOrd="0" presId="urn:microsoft.com/office/officeart/2005/8/layout/hProcess9"/>
    <dgm:cxn modelId="{04FDE23A-93C3-4639-9CE5-A3EBEAA81811}" type="presParOf" srcId="{7517D70F-CCE5-4619-8F53-87189543128D}" destId="{526162F0-47FE-48C7-AEDF-96F7CE9FAD59}" srcOrd="4" destOrd="0" presId="urn:microsoft.com/office/officeart/2005/8/layout/hProcess9"/>
    <dgm:cxn modelId="{35B0280D-82B1-4CDB-AABA-61A459173227}" type="presParOf" srcId="{7517D70F-CCE5-4619-8F53-87189543128D}" destId="{00A0C13F-8759-43A4-BC29-8192687BB43C}" srcOrd="5" destOrd="0" presId="urn:microsoft.com/office/officeart/2005/8/layout/hProcess9"/>
    <dgm:cxn modelId="{85D570F8-0AAF-465A-8027-2FC8967BB3FF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F09B01-4EC3-4C28-AEC4-70C7879F94FC}" type="presOf" srcId="{E6DC269C-E291-4E1C-9CE1-445D67535F51}" destId="{841561DF-E01F-47C4-BD11-711D4B215C8C}" srcOrd="0" destOrd="0" presId="urn:microsoft.com/office/officeart/2005/8/layout/hProcess9"/>
    <dgm:cxn modelId="{47B6094F-EFE7-424D-990A-47113C16FABA}" type="presOf" srcId="{8F07B331-8EFA-460A-BC94-924F31963426}" destId="{74A5878C-06F1-4199-B3F5-685DAA8F2A82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1B547AB5-4C8E-4DD6-87BE-F90A5D5195A6}" type="presOf" srcId="{9C3E35E9-CA55-436A-A2CC-8C1EDC3167AA}" destId="{FE88192D-4C2C-450E-84CE-3161B1286633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B0738A8E-4E1D-4E29-A43F-70AE0817DAC6}" type="presOf" srcId="{210C7B8F-7FA8-4A24-9696-4F717089AEB5}" destId="{526162F0-47FE-48C7-AEDF-96F7CE9FAD59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76A0B86D-3DF6-4562-8157-FD0DC51FB1F8}" type="presOf" srcId="{6B0CA8F9-58BA-44C3-A44E-1564124C9B71}" destId="{EF037891-666B-4466-A332-645927FF11D7}" srcOrd="0" destOrd="0" presId="urn:microsoft.com/office/officeart/2005/8/layout/hProcess9"/>
    <dgm:cxn modelId="{B0948A64-63FF-4505-B7FE-29314D0C1703}" type="presParOf" srcId="{841561DF-E01F-47C4-BD11-711D4B215C8C}" destId="{18792C29-9DBF-4F50-A339-38D3A9E82A14}" srcOrd="0" destOrd="0" presId="urn:microsoft.com/office/officeart/2005/8/layout/hProcess9"/>
    <dgm:cxn modelId="{14694D62-4F70-4444-AF29-B7E3B913C99B}" type="presParOf" srcId="{841561DF-E01F-47C4-BD11-711D4B215C8C}" destId="{7517D70F-CCE5-4619-8F53-87189543128D}" srcOrd="1" destOrd="0" presId="urn:microsoft.com/office/officeart/2005/8/layout/hProcess9"/>
    <dgm:cxn modelId="{230E232B-62CC-443D-B262-F798F5AACB72}" type="presParOf" srcId="{7517D70F-CCE5-4619-8F53-87189543128D}" destId="{EF037891-666B-4466-A332-645927FF11D7}" srcOrd="0" destOrd="0" presId="urn:microsoft.com/office/officeart/2005/8/layout/hProcess9"/>
    <dgm:cxn modelId="{1A0CC35F-59AB-471E-876D-BF5065DBFAAB}" type="presParOf" srcId="{7517D70F-CCE5-4619-8F53-87189543128D}" destId="{3288C190-B42D-40DD-993C-4F29E04AA0A8}" srcOrd="1" destOrd="0" presId="urn:microsoft.com/office/officeart/2005/8/layout/hProcess9"/>
    <dgm:cxn modelId="{1628D1F7-EF26-4980-B73C-C976CC5E27ED}" type="presParOf" srcId="{7517D70F-CCE5-4619-8F53-87189543128D}" destId="{FE88192D-4C2C-450E-84CE-3161B1286633}" srcOrd="2" destOrd="0" presId="urn:microsoft.com/office/officeart/2005/8/layout/hProcess9"/>
    <dgm:cxn modelId="{5DDCD6D2-F351-41E7-8209-C958B4B1E012}" type="presParOf" srcId="{7517D70F-CCE5-4619-8F53-87189543128D}" destId="{433F5FD3-046B-4294-9687-635A8BBC184C}" srcOrd="3" destOrd="0" presId="urn:microsoft.com/office/officeart/2005/8/layout/hProcess9"/>
    <dgm:cxn modelId="{5437242B-DA12-4525-839A-1CC8F5B4172A}" type="presParOf" srcId="{7517D70F-CCE5-4619-8F53-87189543128D}" destId="{526162F0-47FE-48C7-AEDF-96F7CE9FAD59}" srcOrd="4" destOrd="0" presId="urn:microsoft.com/office/officeart/2005/8/layout/hProcess9"/>
    <dgm:cxn modelId="{17DB8A1A-CD09-4A87-91C1-E3019E2E5CE7}" type="presParOf" srcId="{7517D70F-CCE5-4619-8F53-87189543128D}" destId="{00A0C13F-8759-43A4-BC29-8192687BB43C}" srcOrd="5" destOrd="0" presId="urn:microsoft.com/office/officeart/2005/8/layout/hProcess9"/>
    <dgm:cxn modelId="{B213E1C9-B45D-4FD2-A042-22C69686F741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0ED64B-59E4-42B0-B30B-59A2A0A21012}" type="presOf" srcId="{E6DC269C-E291-4E1C-9CE1-445D67535F51}" destId="{841561DF-E01F-47C4-BD11-711D4B215C8C}" srcOrd="0" destOrd="0" presId="urn:microsoft.com/office/officeart/2005/8/layout/hProcess9"/>
    <dgm:cxn modelId="{DF4608C0-7CE7-4707-AEB8-453547519277}" type="presOf" srcId="{9C3E35E9-CA55-436A-A2CC-8C1EDC3167AA}" destId="{FE88192D-4C2C-450E-84CE-3161B1286633}" srcOrd="0" destOrd="0" presId="urn:microsoft.com/office/officeart/2005/8/layout/hProcess9"/>
    <dgm:cxn modelId="{206C62F2-DA66-4148-8723-E1EC546DCD2B}" type="presOf" srcId="{6B0CA8F9-58BA-44C3-A44E-1564124C9B71}" destId="{EF037891-666B-4466-A332-645927FF11D7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F494440F-D98A-4939-9B94-99B9074B7D6B}" type="presOf" srcId="{210C7B8F-7FA8-4A24-9696-4F717089AEB5}" destId="{526162F0-47FE-48C7-AEDF-96F7CE9FAD59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E17848FF-1BAC-4CC6-A0AB-9146FD93AF68}" type="presOf" srcId="{8F07B331-8EFA-460A-BC94-924F31963426}" destId="{74A5878C-06F1-4199-B3F5-685DAA8F2A82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7DF137B4-9D5C-4FAF-AC9D-B8DC0EF4BEFA}" type="presParOf" srcId="{841561DF-E01F-47C4-BD11-711D4B215C8C}" destId="{18792C29-9DBF-4F50-A339-38D3A9E82A14}" srcOrd="0" destOrd="0" presId="urn:microsoft.com/office/officeart/2005/8/layout/hProcess9"/>
    <dgm:cxn modelId="{724BA56F-0BF8-4EEF-93D5-5195909010E9}" type="presParOf" srcId="{841561DF-E01F-47C4-BD11-711D4B215C8C}" destId="{7517D70F-CCE5-4619-8F53-87189543128D}" srcOrd="1" destOrd="0" presId="urn:microsoft.com/office/officeart/2005/8/layout/hProcess9"/>
    <dgm:cxn modelId="{5C810323-6049-44E0-8A09-6A7450F6458B}" type="presParOf" srcId="{7517D70F-CCE5-4619-8F53-87189543128D}" destId="{EF037891-666B-4466-A332-645927FF11D7}" srcOrd="0" destOrd="0" presId="urn:microsoft.com/office/officeart/2005/8/layout/hProcess9"/>
    <dgm:cxn modelId="{E456B063-4216-412A-A6CA-07DE0F7C8048}" type="presParOf" srcId="{7517D70F-CCE5-4619-8F53-87189543128D}" destId="{3288C190-B42D-40DD-993C-4F29E04AA0A8}" srcOrd="1" destOrd="0" presId="urn:microsoft.com/office/officeart/2005/8/layout/hProcess9"/>
    <dgm:cxn modelId="{4AC7A708-4446-421A-9BCC-C29512F226D1}" type="presParOf" srcId="{7517D70F-CCE5-4619-8F53-87189543128D}" destId="{FE88192D-4C2C-450E-84CE-3161B1286633}" srcOrd="2" destOrd="0" presId="urn:microsoft.com/office/officeart/2005/8/layout/hProcess9"/>
    <dgm:cxn modelId="{0E857AF3-4F91-4097-B6FC-55CE117DD74C}" type="presParOf" srcId="{7517D70F-CCE5-4619-8F53-87189543128D}" destId="{433F5FD3-046B-4294-9687-635A8BBC184C}" srcOrd="3" destOrd="0" presId="urn:microsoft.com/office/officeart/2005/8/layout/hProcess9"/>
    <dgm:cxn modelId="{548A9776-0699-4C02-BD80-D1813478C521}" type="presParOf" srcId="{7517D70F-CCE5-4619-8F53-87189543128D}" destId="{526162F0-47FE-48C7-AEDF-96F7CE9FAD59}" srcOrd="4" destOrd="0" presId="urn:microsoft.com/office/officeart/2005/8/layout/hProcess9"/>
    <dgm:cxn modelId="{E5B7F7E6-FEAF-427E-B879-3EC3E28A9C89}" type="presParOf" srcId="{7517D70F-CCE5-4619-8F53-87189543128D}" destId="{00A0C13F-8759-43A4-BC29-8192687BB43C}" srcOrd="5" destOrd="0" presId="urn:microsoft.com/office/officeart/2005/8/layout/hProcess9"/>
    <dgm:cxn modelId="{C4BAB933-EAEA-4CEE-9C68-586AB9216D13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/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BC3B67-12EE-400D-A2D4-D7330B7222AA}" type="presOf" srcId="{9C3E35E9-CA55-436A-A2CC-8C1EDC3167AA}" destId="{FE88192D-4C2C-450E-84CE-3161B1286633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A5222ACF-32DB-42E3-9E33-A5B2C891C90F}" type="presOf" srcId="{8F07B331-8EFA-460A-BC94-924F31963426}" destId="{74A5878C-06F1-4199-B3F5-685DAA8F2A82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300BBFEA-E297-4EDF-8F41-AE3CF22C17AF}" type="presOf" srcId="{210C7B8F-7FA8-4A24-9696-4F717089AEB5}" destId="{526162F0-47FE-48C7-AEDF-96F7CE9FAD59}" srcOrd="0" destOrd="0" presId="urn:microsoft.com/office/officeart/2005/8/layout/hProcess9"/>
    <dgm:cxn modelId="{BFE979E2-6B6C-42B9-9D1E-B9BEC4E172D1}" type="presOf" srcId="{6B0CA8F9-58BA-44C3-A44E-1564124C9B71}" destId="{EF037891-666B-4466-A332-645927FF11D7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B30FC351-50EE-4916-8B82-98D16A1B7924}" type="presOf" srcId="{E6DC269C-E291-4E1C-9CE1-445D67535F51}" destId="{841561DF-E01F-47C4-BD11-711D4B215C8C}" srcOrd="0" destOrd="0" presId="urn:microsoft.com/office/officeart/2005/8/layout/hProcess9"/>
    <dgm:cxn modelId="{7EDE7AC4-1D39-4A86-A934-0BC4C84B6936}" type="presParOf" srcId="{841561DF-E01F-47C4-BD11-711D4B215C8C}" destId="{18792C29-9DBF-4F50-A339-38D3A9E82A14}" srcOrd="0" destOrd="0" presId="urn:microsoft.com/office/officeart/2005/8/layout/hProcess9"/>
    <dgm:cxn modelId="{389AB273-FED5-4860-8837-AB8002D9AB52}" type="presParOf" srcId="{841561DF-E01F-47C4-BD11-711D4B215C8C}" destId="{7517D70F-CCE5-4619-8F53-87189543128D}" srcOrd="1" destOrd="0" presId="urn:microsoft.com/office/officeart/2005/8/layout/hProcess9"/>
    <dgm:cxn modelId="{0DBDC6D7-56BA-4AC6-A879-C478BD518F0A}" type="presParOf" srcId="{7517D70F-CCE5-4619-8F53-87189543128D}" destId="{EF037891-666B-4466-A332-645927FF11D7}" srcOrd="0" destOrd="0" presId="urn:microsoft.com/office/officeart/2005/8/layout/hProcess9"/>
    <dgm:cxn modelId="{7FD5A601-8BB2-4B78-BC2C-C40FEB339A5C}" type="presParOf" srcId="{7517D70F-CCE5-4619-8F53-87189543128D}" destId="{3288C190-B42D-40DD-993C-4F29E04AA0A8}" srcOrd="1" destOrd="0" presId="urn:microsoft.com/office/officeart/2005/8/layout/hProcess9"/>
    <dgm:cxn modelId="{59E46E34-B81D-4B11-92B8-FE185C830F57}" type="presParOf" srcId="{7517D70F-CCE5-4619-8F53-87189543128D}" destId="{FE88192D-4C2C-450E-84CE-3161B1286633}" srcOrd="2" destOrd="0" presId="urn:microsoft.com/office/officeart/2005/8/layout/hProcess9"/>
    <dgm:cxn modelId="{9A905F36-A85E-4A2A-876D-DAE0C1F51C09}" type="presParOf" srcId="{7517D70F-CCE5-4619-8F53-87189543128D}" destId="{433F5FD3-046B-4294-9687-635A8BBC184C}" srcOrd="3" destOrd="0" presId="urn:microsoft.com/office/officeart/2005/8/layout/hProcess9"/>
    <dgm:cxn modelId="{C366F814-D224-4E24-A852-C1FB3908DC73}" type="presParOf" srcId="{7517D70F-CCE5-4619-8F53-87189543128D}" destId="{526162F0-47FE-48C7-AEDF-96F7CE9FAD59}" srcOrd="4" destOrd="0" presId="urn:microsoft.com/office/officeart/2005/8/layout/hProcess9"/>
    <dgm:cxn modelId="{1C1AC733-FBE9-446B-9FAC-EC2E28342EA9}" type="presParOf" srcId="{7517D70F-CCE5-4619-8F53-87189543128D}" destId="{00A0C13F-8759-43A4-BC29-8192687BB43C}" srcOrd="5" destOrd="0" presId="urn:microsoft.com/office/officeart/2005/8/layout/hProcess9"/>
    <dgm:cxn modelId="{64EB47BB-5DF4-4E63-95E1-25F6C60E13D6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6B9F0A-3AD2-4109-978A-67CB0C6A220E}" type="presOf" srcId="{210C7B8F-7FA8-4A24-9696-4F717089AEB5}" destId="{526162F0-47FE-48C7-AEDF-96F7CE9FAD59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316BE4D7-BBB0-4426-99E6-1752E3339C5E}" type="presOf" srcId="{6B0CA8F9-58BA-44C3-A44E-1564124C9B71}" destId="{EF037891-666B-4466-A332-645927FF11D7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E6706723-9F33-459E-9D0C-53B8BE007300}" type="presOf" srcId="{8F07B331-8EFA-460A-BC94-924F31963426}" destId="{74A5878C-06F1-4199-B3F5-685DAA8F2A82}" srcOrd="0" destOrd="0" presId="urn:microsoft.com/office/officeart/2005/8/layout/hProcess9"/>
    <dgm:cxn modelId="{4627CFF6-77AE-4C7F-8332-1CF5536578DC}" type="presOf" srcId="{E6DC269C-E291-4E1C-9CE1-445D67535F51}" destId="{841561DF-E01F-47C4-BD11-711D4B215C8C}" srcOrd="0" destOrd="0" presId="urn:microsoft.com/office/officeart/2005/8/layout/hProcess9"/>
    <dgm:cxn modelId="{17F02947-ABE4-4BD5-BE7D-D4D115E9E1D1}" type="presOf" srcId="{9C3E35E9-CA55-436A-A2CC-8C1EDC3167AA}" destId="{FE88192D-4C2C-450E-84CE-3161B1286633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695A5B57-EB79-4A97-9F8D-1AAE286731C9}" type="presParOf" srcId="{841561DF-E01F-47C4-BD11-711D4B215C8C}" destId="{18792C29-9DBF-4F50-A339-38D3A9E82A14}" srcOrd="0" destOrd="0" presId="urn:microsoft.com/office/officeart/2005/8/layout/hProcess9"/>
    <dgm:cxn modelId="{C0220C38-C11E-40FD-903C-A594F1D86426}" type="presParOf" srcId="{841561DF-E01F-47C4-BD11-711D4B215C8C}" destId="{7517D70F-CCE5-4619-8F53-87189543128D}" srcOrd="1" destOrd="0" presId="urn:microsoft.com/office/officeart/2005/8/layout/hProcess9"/>
    <dgm:cxn modelId="{9833E374-DF32-46D9-8BF8-7F39C0F84BD5}" type="presParOf" srcId="{7517D70F-CCE5-4619-8F53-87189543128D}" destId="{EF037891-666B-4466-A332-645927FF11D7}" srcOrd="0" destOrd="0" presId="urn:microsoft.com/office/officeart/2005/8/layout/hProcess9"/>
    <dgm:cxn modelId="{8AE3399E-40F5-4C53-A7A2-AD667F50D763}" type="presParOf" srcId="{7517D70F-CCE5-4619-8F53-87189543128D}" destId="{3288C190-B42D-40DD-993C-4F29E04AA0A8}" srcOrd="1" destOrd="0" presId="urn:microsoft.com/office/officeart/2005/8/layout/hProcess9"/>
    <dgm:cxn modelId="{39CCD66F-96A8-471E-8B5D-820FE97FD94A}" type="presParOf" srcId="{7517D70F-CCE5-4619-8F53-87189543128D}" destId="{FE88192D-4C2C-450E-84CE-3161B1286633}" srcOrd="2" destOrd="0" presId="urn:microsoft.com/office/officeart/2005/8/layout/hProcess9"/>
    <dgm:cxn modelId="{4FA390BC-5628-4D88-932C-D83490C8ED69}" type="presParOf" srcId="{7517D70F-CCE5-4619-8F53-87189543128D}" destId="{433F5FD3-046B-4294-9687-635A8BBC184C}" srcOrd="3" destOrd="0" presId="urn:microsoft.com/office/officeart/2005/8/layout/hProcess9"/>
    <dgm:cxn modelId="{7F4D486A-9A09-432E-B3EE-734D2B5D9A36}" type="presParOf" srcId="{7517D70F-CCE5-4619-8F53-87189543128D}" destId="{526162F0-47FE-48C7-AEDF-96F7CE9FAD59}" srcOrd="4" destOrd="0" presId="urn:microsoft.com/office/officeart/2005/8/layout/hProcess9"/>
    <dgm:cxn modelId="{E652A1DB-F778-4748-A65F-DCE0877F6B30}" type="presParOf" srcId="{7517D70F-CCE5-4619-8F53-87189543128D}" destId="{00A0C13F-8759-43A4-BC29-8192687BB43C}" srcOrd="5" destOrd="0" presId="urn:microsoft.com/office/officeart/2005/8/layout/hProcess9"/>
    <dgm:cxn modelId="{EF76B2BB-D1C0-482A-BC36-BEFDA84632B0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/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A55835A3-0869-41B5-80E3-ACDF0117E7B6}" type="presOf" srcId="{9C3E35E9-CA55-436A-A2CC-8C1EDC3167AA}" destId="{FE88192D-4C2C-450E-84CE-3161B1286633}" srcOrd="0" destOrd="0" presId="urn:microsoft.com/office/officeart/2005/8/layout/hProcess9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952D21E3-1117-4FAD-B627-6FF96D80CC46}" type="presOf" srcId="{8F07B331-8EFA-460A-BC94-924F31963426}" destId="{74A5878C-06F1-4199-B3F5-685DAA8F2A82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DD2FD531-4D46-4221-AB44-CDB66D775544}" type="presOf" srcId="{E6DC269C-E291-4E1C-9CE1-445D67535F51}" destId="{841561DF-E01F-47C4-BD11-711D4B215C8C}" srcOrd="0" destOrd="0" presId="urn:microsoft.com/office/officeart/2005/8/layout/hProcess9"/>
    <dgm:cxn modelId="{77036670-111F-4959-B092-B7C018DC4D47}" type="presOf" srcId="{210C7B8F-7FA8-4A24-9696-4F717089AEB5}" destId="{526162F0-47FE-48C7-AEDF-96F7CE9FAD59}" srcOrd="0" destOrd="0" presId="urn:microsoft.com/office/officeart/2005/8/layout/hProcess9"/>
    <dgm:cxn modelId="{5F2C6280-10A5-492E-97C2-F52B7488C8E2}" type="presOf" srcId="{6B0CA8F9-58BA-44C3-A44E-1564124C9B71}" destId="{EF037891-666B-4466-A332-645927FF11D7}" srcOrd="0" destOrd="0" presId="urn:microsoft.com/office/officeart/2005/8/layout/hProcess9"/>
    <dgm:cxn modelId="{F5F5979B-DD44-47F3-888D-70E66EEAE8FA}" type="presParOf" srcId="{841561DF-E01F-47C4-BD11-711D4B215C8C}" destId="{18792C29-9DBF-4F50-A339-38D3A9E82A14}" srcOrd="0" destOrd="0" presId="urn:microsoft.com/office/officeart/2005/8/layout/hProcess9"/>
    <dgm:cxn modelId="{4185AE85-8EB6-42B5-A914-94429358D38B}" type="presParOf" srcId="{841561DF-E01F-47C4-BD11-711D4B215C8C}" destId="{7517D70F-CCE5-4619-8F53-87189543128D}" srcOrd="1" destOrd="0" presId="urn:microsoft.com/office/officeart/2005/8/layout/hProcess9"/>
    <dgm:cxn modelId="{514DED9B-4F8C-49C2-A939-146EB0FDC9EB}" type="presParOf" srcId="{7517D70F-CCE5-4619-8F53-87189543128D}" destId="{EF037891-666B-4466-A332-645927FF11D7}" srcOrd="0" destOrd="0" presId="urn:microsoft.com/office/officeart/2005/8/layout/hProcess9"/>
    <dgm:cxn modelId="{06D8E759-5BFA-46D3-A6EE-863475FCC36B}" type="presParOf" srcId="{7517D70F-CCE5-4619-8F53-87189543128D}" destId="{3288C190-B42D-40DD-993C-4F29E04AA0A8}" srcOrd="1" destOrd="0" presId="urn:microsoft.com/office/officeart/2005/8/layout/hProcess9"/>
    <dgm:cxn modelId="{2BE0BD45-E4C7-4AF4-BB17-253495910B09}" type="presParOf" srcId="{7517D70F-CCE5-4619-8F53-87189543128D}" destId="{FE88192D-4C2C-450E-84CE-3161B1286633}" srcOrd="2" destOrd="0" presId="urn:microsoft.com/office/officeart/2005/8/layout/hProcess9"/>
    <dgm:cxn modelId="{C5BBF8CE-D093-4FCA-87C8-1C4E8824B4A2}" type="presParOf" srcId="{7517D70F-CCE5-4619-8F53-87189543128D}" destId="{433F5FD3-046B-4294-9687-635A8BBC184C}" srcOrd="3" destOrd="0" presId="urn:microsoft.com/office/officeart/2005/8/layout/hProcess9"/>
    <dgm:cxn modelId="{795FAC80-9795-4E27-B3F1-92360B7DB2BB}" type="presParOf" srcId="{7517D70F-CCE5-4619-8F53-87189543128D}" destId="{526162F0-47FE-48C7-AEDF-96F7CE9FAD59}" srcOrd="4" destOrd="0" presId="urn:microsoft.com/office/officeart/2005/8/layout/hProcess9"/>
    <dgm:cxn modelId="{49574B42-230C-4E3E-8F42-B70D1DF8F832}" type="presParOf" srcId="{7517D70F-CCE5-4619-8F53-87189543128D}" destId="{00A0C13F-8759-43A4-BC29-8192687BB43C}" srcOrd="5" destOrd="0" presId="urn:microsoft.com/office/officeart/2005/8/layout/hProcess9"/>
    <dgm:cxn modelId="{CAA8A8E7-950D-480D-8464-2537CBAAC32D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DC269C-E291-4E1C-9CE1-445D67535F5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B0CA8F9-58BA-44C3-A44E-1564124C9B7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Design</a:t>
          </a:r>
          <a:endParaRPr lang="en-US" dirty="0"/>
        </a:p>
      </dgm:t>
    </dgm:pt>
    <dgm:pt modelId="{8F4D86BC-AA8B-43DB-B707-3C83872A8247}" type="parTrans" cxnId="{B3609EC5-C10D-423D-8C4E-37F2EDE5D362}">
      <dgm:prSet/>
      <dgm:spPr/>
      <dgm:t>
        <a:bodyPr/>
        <a:lstStyle/>
        <a:p>
          <a:endParaRPr lang="en-US"/>
        </a:p>
      </dgm:t>
    </dgm:pt>
    <dgm:pt modelId="{95A99AE3-E383-4E3A-8CCE-F12813F7B603}" type="sibTrans" cxnId="{B3609EC5-C10D-423D-8C4E-37F2EDE5D362}">
      <dgm:prSet/>
      <dgm:spPr/>
      <dgm:t>
        <a:bodyPr/>
        <a:lstStyle/>
        <a:p>
          <a:endParaRPr lang="en-US"/>
        </a:p>
      </dgm:t>
    </dgm:pt>
    <dgm:pt modelId="{8F07B331-8EFA-460A-BC94-924F31963426}">
      <dgm:prSet phldrT="[Text]"/>
      <dgm:spPr/>
      <dgm:t>
        <a:bodyPr/>
        <a:lstStyle/>
        <a:p>
          <a:r>
            <a:rPr lang="en-US" dirty="0" smtClean="0"/>
            <a:t>Code Quality</a:t>
          </a:r>
          <a:endParaRPr lang="en-US" dirty="0"/>
        </a:p>
      </dgm:t>
    </dgm:pt>
    <dgm:pt modelId="{71E6929E-B21D-494C-990C-2A7AF709F58E}" type="parTrans" cxnId="{2F1314B1-C0EE-4F0E-BF31-7B9B84D607A7}">
      <dgm:prSet/>
      <dgm:spPr/>
      <dgm:t>
        <a:bodyPr/>
        <a:lstStyle/>
        <a:p>
          <a:endParaRPr lang="en-US"/>
        </a:p>
      </dgm:t>
    </dgm:pt>
    <dgm:pt modelId="{9BA01FA5-EE08-480E-B2F1-BD5B06ACF7E3}" type="sibTrans" cxnId="{2F1314B1-C0EE-4F0E-BF31-7B9B84D607A7}">
      <dgm:prSet/>
      <dgm:spPr/>
      <dgm:t>
        <a:bodyPr/>
        <a:lstStyle/>
        <a:p>
          <a:endParaRPr lang="en-US"/>
        </a:p>
      </dgm:t>
    </dgm:pt>
    <dgm:pt modelId="{9C3E35E9-CA55-436A-A2CC-8C1EDC3167AA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Test Framework</a:t>
          </a:r>
          <a:endParaRPr lang="en-US" dirty="0"/>
        </a:p>
      </dgm:t>
    </dgm:pt>
    <dgm:pt modelId="{35C75983-3CE3-4E3A-AEFC-8B9048CDBCB6}" type="parTrans" cxnId="{52A8C0FE-1C27-4FDB-9CF1-EC2D13162383}">
      <dgm:prSet/>
      <dgm:spPr/>
      <dgm:t>
        <a:bodyPr/>
        <a:lstStyle/>
        <a:p>
          <a:endParaRPr lang="en-US"/>
        </a:p>
      </dgm:t>
    </dgm:pt>
    <dgm:pt modelId="{2F0A4EC4-8A71-4BB1-AA47-3D4E615506F4}" type="sibTrans" cxnId="{52A8C0FE-1C27-4FDB-9CF1-EC2D13162383}">
      <dgm:prSet/>
      <dgm:spPr/>
      <dgm:t>
        <a:bodyPr/>
        <a:lstStyle/>
        <a:p>
          <a:endParaRPr lang="en-US"/>
        </a:p>
      </dgm:t>
    </dgm:pt>
    <dgm:pt modelId="{210C7B8F-7FA8-4A24-9696-4F717089AEB5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TDD</a:t>
          </a:r>
          <a:endParaRPr lang="en-US" dirty="0"/>
        </a:p>
      </dgm:t>
    </dgm:pt>
    <dgm:pt modelId="{CB40225F-56CA-466B-A172-784D1515310C}" type="parTrans" cxnId="{49CDDF4D-A1EF-4172-9E33-B68AA82FCE26}">
      <dgm:prSet/>
      <dgm:spPr/>
      <dgm:t>
        <a:bodyPr/>
        <a:lstStyle/>
        <a:p>
          <a:endParaRPr lang="en-US"/>
        </a:p>
      </dgm:t>
    </dgm:pt>
    <dgm:pt modelId="{7EB7A487-37AB-4600-A087-B2F7D0F1E427}" type="sibTrans" cxnId="{49CDDF4D-A1EF-4172-9E33-B68AA82FCE26}">
      <dgm:prSet/>
      <dgm:spPr/>
      <dgm:t>
        <a:bodyPr/>
        <a:lstStyle/>
        <a:p>
          <a:endParaRPr lang="en-US"/>
        </a:p>
      </dgm:t>
    </dgm:pt>
    <dgm:pt modelId="{841561DF-E01F-47C4-BD11-711D4B215C8C}" type="pres">
      <dgm:prSet presAssocID="{E6DC269C-E291-4E1C-9CE1-445D67535F51}" presName="CompostProcess" presStyleCnt="0">
        <dgm:presLayoutVars>
          <dgm:dir/>
          <dgm:resizeHandles val="exact"/>
        </dgm:presLayoutVars>
      </dgm:prSet>
      <dgm:spPr/>
    </dgm:pt>
    <dgm:pt modelId="{18792C29-9DBF-4F50-A339-38D3A9E82A14}" type="pres">
      <dgm:prSet presAssocID="{E6DC269C-E291-4E1C-9CE1-445D67535F51}" presName="arrow" presStyleLbl="bgShp" presStyleIdx="0" presStyleCnt="1"/>
      <dgm:spPr/>
    </dgm:pt>
    <dgm:pt modelId="{7517D70F-CCE5-4619-8F53-87189543128D}" type="pres">
      <dgm:prSet presAssocID="{E6DC269C-E291-4E1C-9CE1-445D67535F51}" presName="linearProcess" presStyleCnt="0"/>
      <dgm:spPr/>
    </dgm:pt>
    <dgm:pt modelId="{EF037891-666B-4466-A332-645927FF11D7}" type="pres">
      <dgm:prSet presAssocID="{6B0CA8F9-58BA-44C3-A44E-1564124C9B7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88C190-B42D-40DD-993C-4F29E04AA0A8}" type="pres">
      <dgm:prSet presAssocID="{95A99AE3-E383-4E3A-8CCE-F12813F7B603}" presName="sibTrans" presStyleCnt="0"/>
      <dgm:spPr/>
    </dgm:pt>
    <dgm:pt modelId="{FE88192D-4C2C-450E-84CE-3161B1286633}" type="pres">
      <dgm:prSet presAssocID="{9C3E35E9-CA55-436A-A2CC-8C1EDC3167AA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3F5FD3-046B-4294-9687-635A8BBC184C}" type="pres">
      <dgm:prSet presAssocID="{2F0A4EC4-8A71-4BB1-AA47-3D4E615506F4}" presName="sibTrans" presStyleCnt="0"/>
      <dgm:spPr/>
    </dgm:pt>
    <dgm:pt modelId="{526162F0-47FE-48C7-AEDF-96F7CE9FAD59}" type="pres">
      <dgm:prSet presAssocID="{210C7B8F-7FA8-4A24-9696-4F717089AEB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0C13F-8759-43A4-BC29-8192687BB43C}" type="pres">
      <dgm:prSet presAssocID="{7EB7A487-37AB-4600-A087-B2F7D0F1E427}" presName="sibTrans" presStyleCnt="0"/>
      <dgm:spPr/>
    </dgm:pt>
    <dgm:pt modelId="{74A5878C-06F1-4199-B3F5-685DAA8F2A82}" type="pres">
      <dgm:prSet presAssocID="{8F07B331-8EFA-460A-BC94-924F3196342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90049F-36B4-4490-A555-AB012D9897B6}" type="presOf" srcId="{9C3E35E9-CA55-436A-A2CC-8C1EDC3167AA}" destId="{FE88192D-4C2C-450E-84CE-3161B1286633}" srcOrd="0" destOrd="0" presId="urn:microsoft.com/office/officeart/2005/8/layout/hProcess9"/>
    <dgm:cxn modelId="{C64C4D15-3076-412F-9B86-916BB5F1636D}" type="presOf" srcId="{210C7B8F-7FA8-4A24-9696-4F717089AEB5}" destId="{526162F0-47FE-48C7-AEDF-96F7CE9FAD59}" srcOrd="0" destOrd="0" presId="urn:microsoft.com/office/officeart/2005/8/layout/hProcess9"/>
    <dgm:cxn modelId="{2F1314B1-C0EE-4F0E-BF31-7B9B84D607A7}" srcId="{E6DC269C-E291-4E1C-9CE1-445D67535F51}" destId="{8F07B331-8EFA-460A-BC94-924F31963426}" srcOrd="3" destOrd="0" parTransId="{71E6929E-B21D-494C-990C-2A7AF709F58E}" sibTransId="{9BA01FA5-EE08-480E-B2F1-BD5B06ACF7E3}"/>
    <dgm:cxn modelId="{02DF71DE-B4B1-4A1B-98DC-1AFA452C0909}" type="presOf" srcId="{6B0CA8F9-58BA-44C3-A44E-1564124C9B71}" destId="{EF037891-666B-4466-A332-645927FF11D7}" srcOrd="0" destOrd="0" presId="urn:microsoft.com/office/officeart/2005/8/layout/hProcess9"/>
    <dgm:cxn modelId="{52A8C0FE-1C27-4FDB-9CF1-EC2D13162383}" srcId="{E6DC269C-E291-4E1C-9CE1-445D67535F51}" destId="{9C3E35E9-CA55-436A-A2CC-8C1EDC3167AA}" srcOrd="1" destOrd="0" parTransId="{35C75983-3CE3-4E3A-AEFC-8B9048CDBCB6}" sibTransId="{2F0A4EC4-8A71-4BB1-AA47-3D4E615506F4}"/>
    <dgm:cxn modelId="{235E3750-6771-46E0-BA14-5D145C3B8878}" type="presOf" srcId="{E6DC269C-E291-4E1C-9CE1-445D67535F51}" destId="{841561DF-E01F-47C4-BD11-711D4B215C8C}" srcOrd="0" destOrd="0" presId="urn:microsoft.com/office/officeart/2005/8/layout/hProcess9"/>
    <dgm:cxn modelId="{B3609EC5-C10D-423D-8C4E-37F2EDE5D362}" srcId="{E6DC269C-E291-4E1C-9CE1-445D67535F51}" destId="{6B0CA8F9-58BA-44C3-A44E-1564124C9B71}" srcOrd="0" destOrd="0" parTransId="{8F4D86BC-AA8B-43DB-B707-3C83872A8247}" sibTransId="{95A99AE3-E383-4E3A-8CCE-F12813F7B603}"/>
    <dgm:cxn modelId="{49CDDF4D-A1EF-4172-9E33-B68AA82FCE26}" srcId="{E6DC269C-E291-4E1C-9CE1-445D67535F51}" destId="{210C7B8F-7FA8-4A24-9696-4F717089AEB5}" srcOrd="2" destOrd="0" parTransId="{CB40225F-56CA-466B-A172-784D1515310C}" sibTransId="{7EB7A487-37AB-4600-A087-B2F7D0F1E427}"/>
    <dgm:cxn modelId="{647F0BB5-1AB0-49AB-9392-A3A71DC70732}" type="presOf" srcId="{8F07B331-8EFA-460A-BC94-924F31963426}" destId="{74A5878C-06F1-4199-B3F5-685DAA8F2A82}" srcOrd="0" destOrd="0" presId="urn:microsoft.com/office/officeart/2005/8/layout/hProcess9"/>
    <dgm:cxn modelId="{A55A0E2C-6582-4282-96AF-33AAC7EA1B6D}" type="presParOf" srcId="{841561DF-E01F-47C4-BD11-711D4B215C8C}" destId="{18792C29-9DBF-4F50-A339-38D3A9E82A14}" srcOrd="0" destOrd="0" presId="urn:microsoft.com/office/officeart/2005/8/layout/hProcess9"/>
    <dgm:cxn modelId="{BB759004-17E2-4AEE-9A50-063BA6392BCE}" type="presParOf" srcId="{841561DF-E01F-47C4-BD11-711D4B215C8C}" destId="{7517D70F-CCE5-4619-8F53-87189543128D}" srcOrd="1" destOrd="0" presId="urn:microsoft.com/office/officeart/2005/8/layout/hProcess9"/>
    <dgm:cxn modelId="{B4595FF7-5201-44CB-93A4-84D405A1444F}" type="presParOf" srcId="{7517D70F-CCE5-4619-8F53-87189543128D}" destId="{EF037891-666B-4466-A332-645927FF11D7}" srcOrd="0" destOrd="0" presId="urn:microsoft.com/office/officeart/2005/8/layout/hProcess9"/>
    <dgm:cxn modelId="{9D64422B-7509-4F05-AB42-86F693259F92}" type="presParOf" srcId="{7517D70F-CCE5-4619-8F53-87189543128D}" destId="{3288C190-B42D-40DD-993C-4F29E04AA0A8}" srcOrd="1" destOrd="0" presId="urn:microsoft.com/office/officeart/2005/8/layout/hProcess9"/>
    <dgm:cxn modelId="{8051C3B0-2634-4BF9-82E1-7D3711463D8F}" type="presParOf" srcId="{7517D70F-CCE5-4619-8F53-87189543128D}" destId="{FE88192D-4C2C-450E-84CE-3161B1286633}" srcOrd="2" destOrd="0" presId="urn:microsoft.com/office/officeart/2005/8/layout/hProcess9"/>
    <dgm:cxn modelId="{C6B7AFF0-FBC7-4A9B-8D3F-867FB154873C}" type="presParOf" srcId="{7517D70F-CCE5-4619-8F53-87189543128D}" destId="{433F5FD3-046B-4294-9687-635A8BBC184C}" srcOrd="3" destOrd="0" presId="urn:microsoft.com/office/officeart/2005/8/layout/hProcess9"/>
    <dgm:cxn modelId="{EF82635D-24E5-4547-A560-4089348749E7}" type="presParOf" srcId="{7517D70F-CCE5-4619-8F53-87189543128D}" destId="{526162F0-47FE-48C7-AEDF-96F7CE9FAD59}" srcOrd="4" destOrd="0" presId="urn:microsoft.com/office/officeart/2005/8/layout/hProcess9"/>
    <dgm:cxn modelId="{129484F1-C6F1-4CFA-8B04-67AB1D740363}" type="presParOf" srcId="{7517D70F-CCE5-4619-8F53-87189543128D}" destId="{00A0C13F-8759-43A4-BC29-8192687BB43C}" srcOrd="5" destOrd="0" presId="urn:microsoft.com/office/officeart/2005/8/layout/hProcess9"/>
    <dgm:cxn modelId="{F98AD049-BD9D-40E2-8201-B4DB246F5EBE}" type="presParOf" srcId="{7517D70F-CCE5-4619-8F53-87189543128D}" destId="{74A5878C-06F1-4199-B3F5-685DAA8F2A8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/>
      <dgm:spPr/>
      <dgm:t>
        <a:bodyPr/>
        <a:lstStyle/>
        <a:p>
          <a:r>
            <a:rPr lang="en-US" dirty="0" smtClean="0"/>
            <a:t>Write - Test</a:t>
          </a:r>
          <a:endParaRPr lang="en-US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Run  - Fail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/>
      <dgm:t>
        <a:bodyPr/>
        <a:lstStyle/>
        <a:p>
          <a:r>
            <a:rPr lang="en-US" dirty="0" smtClean="0"/>
            <a:t>Write - Code</a:t>
          </a:r>
          <a:endParaRPr lang="en-US" dirty="0"/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709807D2-45BB-466D-BB0C-DAE21D7D96C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Run- Pass</a:t>
          </a:r>
          <a:endParaRPr lang="en-US" dirty="0"/>
        </a:p>
      </dgm:t>
    </dgm:pt>
    <dgm:pt modelId="{0CD4A434-0BD3-45B4-8DD2-4246BFF3A6C2}" type="parTrans" cxnId="{7D4CB3EE-CB33-4339-B4A3-29613D0D2077}">
      <dgm:prSet/>
      <dgm:spPr/>
      <dgm:t>
        <a:bodyPr/>
        <a:lstStyle/>
        <a:p>
          <a:endParaRPr lang="en-US"/>
        </a:p>
      </dgm:t>
    </dgm:pt>
    <dgm:pt modelId="{A63A015A-7F4F-4998-A295-32355B2AD6A7}" type="sibTrans" cxnId="{7D4CB3EE-CB33-4339-B4A3-29613D0D2077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AC71D-4116-47F7-B705-207D0C72CFD4}" type="pres">
      <dgm:prSet presAssocID="{90032D54-57E4-4626-9BE1-D7EEAEC074BD}" presName="parTxOnlySpace" presStyleCnt="0"/>
      <dgm:spPr/>
    </dgm:pt>
    <dgm:pt modelId="{B75C53E6-5580-425A-898B-502ECF2A1064}" type="pres">
      <dgm:prSet presAssocID="{709807D2-45BB-466D-BB0C-DAE21D7D96C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4CB3EE-CB33-4339-B4A3-29613D0D2077}" srcId="{90B6808E-0342-4615-92A4-1193E5F3C611}" destId="{709807D2-45BB-466D-BB0C-DAE21D7D96C8}" srcOrd="3" destOrd="0" parTransId="{0CD4A434-0BD3-45B4-8DD2-4246BFF3A6C2}" sibTransId="{A63A015A-7F4F-4998-A295-32355B2AD6A7}"/>
    <dgm:cxn modelId="{7F777EFC-FA72-47AF-A905-367CA24888ED}" type="presOf" srcId="{709807D2-45BB-466D-BB0C-DAE21D7D96C8}" destId="{B75C53E6-5580-425A-898B-502ECF2A1064}" srcOrd="0" destOrd="0" presId="urn:microsoft.com/office/officeart/2005/8/layout/chevron1"/>
    <dgm:cxn modelId="{8C273335-C442-441F-B177-7978A0B6F128}" type="presOf" srcId="{90B6808E-0342-4615-92A4-1193E5F3C611}" destId="{0D52BDCC-D80E-435E-872B-09D1518B58F3}" srcOrd="0" destOrd="0" presId="urn:microsoft.com/office/officeart/2005/8/layout/chevron1"/>
    <dgm:cxn modelId="{2ABE0200-81A4-4A18-A531-014C4045C296}" srcId="{90B6808E-0342-4615-92A4-1193E5F3C611}" destId="{7C162263-51D7-4D40-92F6-5CE917E2C1B1}" srcOrd="2" destOrd="0" parTransId="{D3424446-1E2D-4838-BF96-6001D4A91268}" sibTransId="{90032D54-57E4-4626-9BE1-D7EEAEC074BD}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877BDDC1-4D10-4071-AEB6-068312ECA05D}" srcId="{90B6808E-0342-4615-92A4-1193E5F3C611}" destId="{9C4AB0E7-FEA3-4718-8CBB-80AB0E56156F}" srcOrd="1" destOrd="0" parTransId="{1F44B79D-0C29-4735-87B8-787F33E6853E}" sibTransId="{D7ECF8B7-85A7-4B12-9873-694E3DD45AB5}"/>
    <dgm:cxn modelId="{74E91A2A-D1EC-4741-BB1C-FF442EAE7A3E}" type="presOf" srcId="{9C4AB0E7-FEA3-4718-8CBB-80AB0E56156F}" destId="{A5779E78-7BE7-4256-A610-6B384676561B}" srcOrd="0" destOrd="0" presId="urn:microsoft.com/office/officeart/2005/8/layout/chevron1"/>
    <dgm:cxn modelId="{F34F5518-EF5E-4CE6-8526-F4BAFE607A7E}" type="presOf" srcId="{7C162263-51D7-4D40-92F6-5CE917E2C1B1}" destId="{33324378-1401-444F-AE8B-733A9E30B243}" srcOrd="0" destOrd="0" presId="urn:microsoft.com/office/officeart/2005/8/layout/chevron1"/>
    <dgm:cxn modelId="{FDA0EEDA-8668-44B2-86D3-F2DD553AA56C}" type="presOf" srcId="{D12B6B82-09A2-4C7B-B37F-A8B2EDBFF1AA}" destId="{E0646D46-9396-46A8-8122-CD8B6A588793}" srcOrd="0" destOrd="0" presId="urn:microsoft.com/office/officeart/2005/8/layout/chevron1"/>
    <dgm:cxn modelId="{95EAF3B8-D1C6-4FF1-B252-03D0ED7696A8}" type="presParOf" srcId="{0D52BDCC-D80E-435E-872B-09D1518B58F3}" destId="{E0646D46-9396-46A8-8122-CD8B6A588793}" srcOrd="0" destOrd="0" presId="urn:microsoft.com/office/officeart/2005/8/layout/chevron1"/>
    <dgm:cxn modelId="{DBE183C5-9DA7-48FA-A7BB-F268D61A7E00}" type="presParOf" srcId="{0D52BDCC-D80E-435E-872B-09D1518B58F3}" destId="{C1AA9FA1-04A6-45A4-AA3D-6E51F26A0F65}" srcOrd="1" destOrd="0" presId="urn:microsoft.com/office/officeart/2005/8/layout/chevron1"/>
    <dgm:cxn modelId="{32E26A7B-14E8-493D-A97D-0983F5D2EF61}" type="presParOf" srcId="{0D52BDCC-D80E-435E-872B-09D1518B58F3}" destId="{A5779E78-7BE7-4256-A610-6B384676561B}" srcOrd="2" destOrd="0" presId="urn:microsoft.com/office/officeart/2005/8/layout/chevron1"/>
    <dgm:cxn modelId="{9BC47655-A791-41B0-BE29-F09D5B207EC3}" type="presParOf" srcId="{0D52BDCC-D80E-435E-872B-09D1518B58F3}" destId="{E730EAE7-E262-466C-A60A-D21331986105}" srcOrd="3" destOrd="0" presId="urn:microsoft.com/office/officeart/2005/8/layout/chevron1"/>
    <dgm:cxn modelId="{AFDA348F-865F-4248-8A5F-FB2317ECBC92}" type="presParOf" srcId="{0D52BDCC-D80E-435E-872B-09D1518B58F3}" destId="{33324378-1401-444F-AE8B-733A9E30B243}" srcOrd="4" destOrd="0" presId="urn:microsoft.com/office/officeart/2005/8/layout/chevron1"/>
    <dgm:cxn modelId="{B53E0131-2C04-4313-8850-47C6403C912D}" type="presParOf" srcId="{0D52BDCC-D80E-435E-872B-09D1518B58F3}" destId="{389AC71D-4116-47F7-B705-207D0C72CFD4}" srcOrd="5" destOrd="0" presId="urn:microsoft.com/office/officeart/2005/8/layout/chevron1"/>
    <dgm:cxn modelId="{7592978D-D36F-4162-B9BA-C3385812C275}" type="presParOf" srcId="{0D52BDCC-D80E-435E-872B-09D1518B58F3}" destId="{B75C53E6-5580-425A-898B-502ECF2A106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 custT="1"/>
      <dgm:spPr/>
      <dgm:t>
        <a:bodyPr/>
        <a:lstStyle/>
        <a:p>
          <a:r>
            <a:rPr lang="en-US" sz="2400" dirty="0" smtClean="0"/>
            <a:t>Use template pattern - Refactor</a:t>
          </a:r>
          <a:endParaRPr lang="en-US" sz="2400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 - Pass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/>
      <dgm:t>
        <a:bodyPr/>
        <a:lstStyle/>
        <a:p>
          <a:r>
            <a:rPr lang="en-US" dirty="0" smtClean="0"/>
            <a:t>Repeat</a:t>
          </a:r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19CF3C-E941-4E58-A846-4439D65D8410}" type="presOf" srcId="{90B6808E-0342-4615-92A4-1193E5F3C611}" destId="{0D52BDCC-D80E-435E-872B-09D1518B58F3}" srcOrd="0" destOrd="0" presId="urn:microsoft.com/office/officeart/2005/8/layout/chevron1"/>
    <dgm:cxn modelId="{C4A23BDA-2651-491A-A65C-96115312A6C4}" type="presOf" srcId="{9C4AB0E7-FEA3-4718-8CBB-80AB0E56156F}" destId="{A5779E78-7BE7-4256-A610-6B384676561B}" srcOrd="0" destOrd="0" presId="urn:microsoft.com/office/officeart/2005/8/layout/chevron1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877BDDC1-4D10-4071-AEB6-068312ECA05D}" srcId="{90B6808E-0342-4615-92A4-1193E5F3C611}" destId="{9C4AB0E7-FEA3-4718-8CBB-80AB0E56156F}" srcOrd="1" destOrd="0" parTransId="{1F44B79D-0C29-4735-87B8-787F33E6853E}" sibTransId="{D7ECF8B7-85A7-4B12-9873-694E3DD45AB5}"/>
    <dgm:cxn modelId="{2ABE0200-81A4-4A18-A531-014C4045C296}" srcId="{90B6808E-0342-4615-92A4-1193E5F3C611}" destId="{7C162263-51D7-4D40-92F6-5CE917E2C1B1}" srcOrd="2" destOrd="0" parTransId="{D3424446-1E2D-4838-BF96-6001D4A91268}" sibTransId="{90032D54-57E4-4626-9BE1-D7EEAEC074BD}"/>
    <dgm:cxn modelId="{9CA0B435-BB40-400D-886A-0930AA48EC04}" type="presOf" srcId="{D12B6B82-09A2-4C7B-B37F-A8B2EDBFF1AA}" destId="{E0646D46-9396-46A8-8122-CD8B6A588793}" srcOrd="0" destOrd="0" presId="urn:microsoft.com/office/officeart/2005/8/layout/chevron1"/>
    <dgm:cxn modelId="{1B553A03-583D-43A3-BDE3-F72CE1EC363E}" type="presOf" srcId="{7C162263-51D7-4D40-92F6-5CE917E2C1B1}" destId="{33324378-1401-444F-AE8B-733A9E30B243}" srcOrd="0" destOrd="0" presId="urn:microsoft.com/office/officeart/2005/8/layout/chevron1"/>
    <dgm:cxn modelId="{AB4D2E90-97BF-47D0-BE68-A49BEC5DFE47}" type="presParOf" srcId="{0D52BDCC-D80E-435E-872B-09D1518B58F3}" destId="{E0646D46-9396-46A8-8122-CD8B6A588793}" srcOrd="0" destOrd="0" presId="urn:microsoft.com/office/officeart/2005/8/layout/chevron1"/>
    <dgm:cxn modelId="{B9B93595-323C-41E8-A7DF-BB0641D3AD9F}" type="presParOf" srcId="{0D52BDCC-D80E-435E-872B-09D1518B58F3}" destId="{C1AA9FA1-04A6-45A4-AA3D-6E51F26A0F65}" srcOrd="1" destOrd="0" presId="urn:microsoft.com/office/officeart/2005/8/layout/chevron1"/>
    <dgm:cxn modelId="{AD0424BE-6E2E-437E-985C-5CCCA75D3EFC}" type="presParOf" srcId="{0D52BDCC-D80E-435E-872B-09D1518B58F3}" destId="{A5779E78-7BE7-4256-A610-6B384676561B}" srcOrd="2" destOrd="0" presId="urn:microsoft.com/office/officeart/2005/8/layout/chevron1"/>
    <dgm:cxn modelId="{3CB4CF03-F19B-4D15-A0A7-750C014493F4}" type="presParOf" srcId="{0D52BDCC-D80E-435E-872B-09D1518B58F3}" destId="{E730EAE7-E262-466C-A60A-D21331986105}" srcOrd="3" destOrd="0" presId="urn:microsoft.com/office/officeart/2005/8/layout/chevron1"/>
    <dgm:cxn modelId="{3A2A6024-DB70-43E7-B5D7-075E3725A67B}" type="presParOf" srcId="{0D52BDCC-D80E-435E-872B-09D1518B58F3}" destId="{33324378-1401-444F-AE8B-733A9E30B24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B6808E-0342-4615-92A4-1193E5F3C61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12B6B82-09A2-4C7B-B37F-A8B2EDBFF1AA}">
      <dgm:prSet phldrT="[Text]"/>
      <dgm:spPr/>
      <dgm:t>
        <a:bodyPr/>
        <a:lstStyle/>
        <a:p>
          <a:r>
            <a:rPr lang="en-US" dirty="0" smtClean="0"/>
            <a:t>Write – Code</a:t>
          </a:r>
          <a:endParaRPr lang="en-US" dirty="0"/>
        </a:p>
      </dgm:t>
    </dgm:pt>
    <dgm:pt modelId="{02BFD4CF-D3CD-4621-BF1F-95954202DC61}" type="parTrans" cxnId="{94966034-BE2F-4457-AD85-F74151CE1544}">
      <dgm:prSet/>
      <dgm:spPr/>
      <dgm:t>
        <a:bodyPr/>
        <a:lstStyle/>
        <a:p>
          <a:endParaRPr lang="en-US"/>
        </a:p>
      </dgm:t>
    </dgm:pt>
    <dgm:pt modelId="{FAC1E59E-4312-4A82-A025-AB8D042E6604}" type="sibTrans" cxnId="{94966034-BE2F-4457-AD85-F74151CE1544}">
      <dgm:prSet/>
      <dgm:spPr/>
      <dgm:t>
        <a:bodyPr/>
        <a:lstStyle/>
        <a:p>
          <a:endParaRPr lang="en-US"/>
        </a:p>
      </dgm:t>
    </dgm:pt>
    <dgm:pt modelId="{9C4AB0E7-FEA3-4718-8CBB-80AB0E56156F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 - Pass</a:t>
          </a:r>
          <a:endParaRPr lang="en-US" dirty="0"/>
        </a:p>
      </dgm:t>
    </dgm:pt>
    <dgm:pt modelId="{1F44B79D-0C29-4735-87B8-787F33E6853E}" type="parTrans" cxnId="{877BDDC1-4D10-4071-AEB6-068312ECA05D}">
      <dgm:prSet/>
      <dgm:spPr/>
      <dgm:t>
        <a:bodyPr/>
        <a:lstStyle/>
        <a:p>
          <a:endParaRPr lang="en-US"/>
        </a:p>
      </dgm:t>
    </dgm:pt>
    <dgm:pt modelId="{D7ECF8B7-85A7-4B12-9873-694E3DD45AB5}" type="sibTrans" cxnId="{877BDDC1-4D10-4071-AEB6-068312ECA05D}">
      <dgm:prSet/>
      <dgm:spPr/>
      <dgm:t>
        <a:bodyPr/>
        <a:lstStyle/>
        <a:p>
          <a:endParaRPr lang="en-US"/>
        </a:p>
      </dgm:t>
    </dgm:pt>
    <dgm:pt modelId="{7C162263-51D7-4D40-92F6-5CE917E2C1B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Break - Code</a:t>
          </a:r>
          <a:endParaRPr lang="en-US" dirty="0"/>
        </a:p>
      </dgm:t>
    </dgm:pt>
    <dgm:pt modelId="{D3424446-1E2D-4838-BF96-6001D4A91268}" type="parTrans" cxnId="{2ABE0200-81A4-4A18-A531-014C4045C296}">
      <dgm:prSet/>
      <dgm:spPr/>
      <dgm:t>
        <a:bodyPr/>
        <a:lstStyle/>
        <a:p>
          <a:endParaRPr lang="en-US"/>
        </a:p>
      </dgm:t>
    </dgm:pt>
    <dgm:pt modelId="{90032D54-57E4-4626-9BE1-D7EEAEC074BD}" type="sibTrans" cxnId="{2ABE0200-81A4-4A18-A531-014C4045C296}">
      <dgm:prSet/>
      <dgm:spPr/>
      <dgm:t>
        <a:bodyPr/>
        <a:lstStyle/>
        <a:p>
          <a:endParaRPr lang="en-US"/>
        </a:p>
      </dgm:t>
    </dgm:pt>
    <dgm:pt modelId="{709807D2-45BB-466D-BB0C-DAE21D7D96C8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Run- Pass</a:t>
          </a:r>
          <a:endParaRPr lang="en-US" dirty="0"/>
        </a:p>
      </dgm:t>
    </dgm:pt>
    <dgm:pt modelId="{0CD4A434-0BD3-45B4-8DD2-4246BFF3A6C2}" type="parTrans" cxnId="{7D4CB3EE-CB33-4339-B4A3-29613D0D2077}">
      <dgm:prSet/>
      <dgm:spPr/>
      <dgm:t>
        <a:bodyPr/>
        <a:lstStyle/>
        <a:p>
          <a:endParaRPr lang="en-US"/>
        </a:p>
      </dgm:t>
    </dgm:pt>
    <dgm:pt modelId="{A63A015A-7F4F-4998-A295-32355B2AD6A7}" type="sibTrans" cxnId="{7D4CB3EE-CB33-4339-B4A3-29613D0D2077}">
      <dgm:prSet/>
      <dgm:spPr/>
      <dgm:t>
        <a:bodyPr/>
        <a:lstStyle/>
        <a:p>
          <a:endParaRPr lang="en-US"/>
        </a:p>
      </dgm:t>
    </dgm:pt>
    <dgm:pt modelId="{36127E33-9F42-4969-804E-CB57073DEDF8}">
      <dgm:prSet phldrT="[Text]"/>
      <dgm:spPr/>
      <dgm:t>
        <a:bodyPr/>
        <a:lstStyle/>
        <a:p>
          <a:r>
            <a:rPr lang="en-US" dirty="0" smtClean="0"/>
            <a:t>Write- Test</a:t>
          </a:r>
          <a:endParaRPr lang="en-US" dirty="0"/>
        </a:p>
      </dgm:t>
    </dgm:pt>
    <dgm:pt modelId="{F042D2CD-ED70-4E99-A9EC-FBD0C25BD601}" type="parTrans" cxnId="{15BF2961-44B5-4308-99B9-B051206C977C}">
      <dgm:prSet/>
      <dgm:spPr/>
      <dgm:t>
        <a:bodyPr/>
        <a:lstStyle/>
        <a:p>
          <a:endParaRPr lang="en-US"/>
        </a:p>
      </dgm:t>
    </dgm:pt>
    <dgm:pt modelId="{537630BC-E66B-4D9C-AB24-5058AC2B2F3E}" type="sibTrans" cxnId="{15BF2961-44B5-4308-99B9-B051206C977C}">
      <dgm:prSet/>
      <dgm:spPr/>
      <dgm:t>
        <a:bodyPr/>
        <a:lstStyle/>
        <a:p>
          <a:endParaRPr lang="en-US"/>
        </a:p>
      </dgm:t>
    </dgm:pt>
    <dgm:pt modelId="{0D52BDCC-D80E-435E-872B-09D1518B58F3}" type="pres">
      <dgm:prSet presAssocID="{90B6808E-0342-4615-92A4-1193E5F3C611}" presName="Name0" presStyleCnt="0">
        <dgm:presLayoutVars>
          <dgm:dir/>
          <dgm:animLvl val="lvl"/>
          <dgm:resizeHandles val="exact"/>
        </dgm:presLayoutVars>
      </dgm:prSet>
      <dgm:spPr/>
    </dgm:pt>
    <dgm:pt modelId="{E0646D46-9396-46A8-8122-CD8B6A588793}" type="pres">
      <dgm:prSet presAssocID="{D12B6B82-09A2-4C7B-B37F-A8B2EDBFF1A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A9FA1-04A6-45A4-AA3D-6E51F26A0F65}" type="pres">
      <dgm:prSet presAssocID="{FAC1E59E-4312-4A82-A025-AB8D042E6604}" presName="parTxOnlySpace" presStyleCnt="0"/>
      <dgm:spPr/>
    </dgm:pt>
    <dgm:pt modelId="{7D7C9535-A5BF-4228-859A-7E644930CA06}" type="pres">
      <dgm:prSet presAssocID="{36127E33-9F42-4969-804E-CB57073DEDF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51C3C3-CE9D-4881-BAE7-60E496216E4F}" type="pres">
      <dgm:prSet presAssocID="{537630BC-E66B-4D9C-AB24-5058AC2B2F3E}" presName="parTxOnlySpace" presStyleCnt="0"/>
      <dgm:spPr/>
    </dgm:pt>
    <dgm:pt modelId="{A5779E78-7BE7-4256-A610-6B384676561B}" type="pres">
      <dgm:prSet presAssocID="{9C4AB0E7-FEA3-4718-8CBB-80AB0E56156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EAE7-E262-466C-A60A-D21331986105}" type="pres">
      <dgm:prSet presAssocID="{D7ECF8B7-85A7-4B12-9873-694E3DD45AB5}" presName="parTxOnlySpace" presStyleCnt="0"/>
      <dgm:spPr/>
    </dgm:pt>
    <dgm:pt modelId="{33324378-1401-444F-AE8B-733A9E30B243}" type="pres">
      <dgm:prSet presAssocID="{7C162263-51D7-4D40-92F6-5CE917E2C1B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9AC71D-4116-47F7-B705-207D0C72CFD4}" type="pres">
      <dgm:prSet presAssocID="{90032D54-57E4-4626-9BE1-D7EEAEC074BD}" presName="parTxOnlySpace" presStyleCnt="0"/>
      <dgm:spPr/>
    </dgm:pt>
    <dgm:pt modelId="{B75C53E6-5580-425A-898B-502ECF2A1064}" type="pres">
      <dgm:prSet presAssocID="{709807D2-45BB-466D-BB0C-DAE21D7D96C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4CB3EE-CB33-4339-B4A3-29613D0D2077}" srcId="{90B6808E-0342-4615-92A4-1193E5F3C611}" destId="{709807D2-45BB-466D-BB0C-DAE21D7D96C8}" srcOrd="4" destOrd="0" parTransId="{0CD4A434-0BD3-45B4-8DD2-4246BFF3A6C2}" sibTransId="{A63A015A-7F4F-4998-A295-32355B2AD6A7}"/>
    <dgm:cxn modelId="{94966034-BE2F-4457-AD85-F74151CE1544}" srcId="{90B6808E-0342-4615-92A4-1193E5F3C611}" destId="{D12B6B82-09A2-4C7B-B37F-A8B2EDBFF1AA}" srcOrd="0" destOrd="0" parTransId="{02BFD4CF-D3CD-4621-BF1F-95954202DC61}" sibTransId="{FAC1E59E-4312-4A82-A025-AB8D042E6604}"/>
    <dgm:cxn modelId="{CFBBE884-510C-4A15-B396-659ACEE693EF}" type="presOf" srcId="{36127E33-9F42-4969-804E-CB57073DEDF8}" destId="{7D7C9535-A5BF-4228-859A-7E644930CA06}" srcOrd="0" destOrd="0" presId="urn:microsoft.com/office/officeart/2005/8/layout/chevron1"/>
    <dgm:cxn modelId="{15BF2961-44B5-4308-99B9-B051206C977C}" srcId="{90B6808E-0342-4615-92A4-1193E5F3C611}" destId="{36127E33-9F42-4969-804E-CB57073DEDF8}" srcOrd="1" destOrd="0" parTransId="{F042D2CD-ED70-4E99-A9EC-FBD0C25BD601}" sibTransId="{537630BC-E66B-4D9C-AB24-5058AC2B2F3E}"/>
    <dgm:cxn modelId="{57C0FE9B-6F75-494C-A984-CC310B05C8F4}" type="presOf" srcId="{9C4AB0E7-FEA3-4718-8CBB-80AB0E56156F}" destId="{A5779E78-7BE7-4256-A610-6B384676561B}" srcOrd="0" destOrd="0" presId="urn:microsoft.com/office/officeart/2005/8/layout/chevron1"/>
    <dgm:cxn modelId="{877BDDC1-4D10-4071-AEB6-068312ECA05D}" srcId="{90B6808E-0342-4615-92A4-1193E5F3C611}" destId="{9C4AB0E7-FEA3-4718-8CBB-80AB0E56156F}" srcOrd="2" destOrd="0" parTransId="{1F44B79D-0C29-4735-87B8-787F33E6853E}" sibTransId="{D7ECF8B7-85A7-4B12-9873-694E3DD45AB5}"/>
    <dgm:cxn modelId="{573EDB09-F037-4548-8496-245CA3E8CB75}" type="presOf" srcId="{709807D2-45BB-466D-BB0C-DAE21D7D96C8}" destId="{B75C53E6-5580-425A-898B-502ECF2A1064}" srcOrd="0" destOrd="0" presId="urn:microsoft.com/office/officeart/2005/8/layout/chevron1"/>
    <dgm:cxn modelId="{86653D5B-2D34-4B48-9A03-72F6CEE49192}" type="presOf" srcId="{D12B6B82-09A2-4C7B-B37F-A8B2EDBFF1AA}" destId="{E0646D46-9396-46A8-8122-CD8B6A588793}" srcOrd="0" destOrd="0" presId="urn:microsoft.com/office/officeart/2005/8/layout/chevron1"/>
    <dgm:cxn modelId="{EB6DCBF8-B46C-4609-97EE-B66FACC20F55}" type="presOf" srcId="{90B6808E-0342-4615-92A4-1193E5F3C611}" destId="{0D52BDCC-D80E-435E-872B-09D1518B58F3}" srcOrd="0" destOrd="0" presId="urn:microsoft.com/office/officeart/2005/8/layout/chevron1"/>
    <dgm:cxn modelId="{2ABE0200-81A4-4A18-A531-014C4045C296}" srcId="{90B6808E-0342-4615-92A4-1193E5F3C611}" destId="{7C162263-51D7-4D40-92F6-5CE917E2C1B1}" srcOrd="3" destOrd="0" parTransId="{D3424446-1E2D-4838-BF96-6001D4A91268}" sibTransId="{90032D54-57E4-4626-9BE1-D7EEAEC074BD}"/>
    <dgm:cxn modelId="{7656ACD4-C93B-428A-8A6E-FC3D35A27CFD}" type="presOf" srcId="{7C162263-51D7-4D40-92F6-5CE917E2C1B1}" destId="{33324378-1401-444F-AE8B-733A9E30B243}" srcOrd="0" destOrd="0" presId="urn:microsoft.com/office/officeart/2005/8/layout/chevron1"/>
    <dgm:cxn modelId="{1BD04456-BE01-4CF1-8695-B646BFD2952C}" type="presParOf" srcId="{0D52BDCC-D80E-435E-872B-09D1518B58F3}" destId="{E0646D46-9396-46A8-8122-CD8B6A588793}" srcOrd="0" destOrd="0" presId="urn:microsoft.com/office/officeart/2005/8/layout/chevron1"/>
    <dgm:cxn modelId="{80B94373-14AF-4495-A135-04451ABE4A93}" type="presParOf" srcId="{0D52BDCC-D80E-435E-872B-09D1518B58F3}" destId="{C1AA9FA1-04A6-45A4-AA3D-6E51F26A0F65}" srcOrd="1" destOrd="0" presId="urn:microsoft.com/office/officeart/2005/8/layout/chevron1"/>
    <dgm:cxn modelId="{9A506D6D-F6A1-41C2-BA88-3D5ADBEC6EA8}" type="presParOf" srcId="{0D52BDCC-D80E-435E-872B-09D1518B58F3}" destId="{7D7C9535-A5BF-4228-859A-7E644930CA06}" srcOrd="2" destOrd="0" presId="urn:microsoft.com/office/officeart/2005/8/layout/chevron1"/>
    <dgm:cxn modelId="{9AB73744-1299-41A3-B4BC-DC56AF445622}" type="presParOf" srcId="{0D52BDCC-D80E-435E-872B-09D1518B58F3}" destId="{DA51C3C3-CE9D-4881-BAE7-60E496216E4F}" srcOrd="3" destOrd="0" presId="urn:microsoft.com/office/officeart/2005/8/layout/chevron1"/>
    <dgm:cxn modelId="{0DA78F73-9BFD-4B95-AFA0-9D833DE7CD1C}" type="presParOf" srcId="{0D52BDCC-D80E-435E-872B-09D1518B58F3}" destId="{A5779E78-7BE7-4256-A610-6B384676561B}" srcOrd="4" destOrd="0" presId="urn:microsoft.com/office/officeart/2005/8/layout/chevron1"/>
    <dgm:cxn modelId="{160C9F40-7585-4924-808C-C296E02F7A1B}" type="presParOf" srcId="{0D52BDCC-D80E-435E-872B-09D1518B58F3}" destId="{E730EAE7-E262-466C-A60A-D21331986105}" srcOrd="5" destOrd="0" presId="urn:microsoft.com/office/officeart/2005/8/layout/chevron1"/>
    <dgm:cxn modelId="{0849797D-EEAE-4F6E-BD63-69A2A348FBA8}" type="presParOf" srcId="{0D52BDCC-D80E-435E-872B-09D1518B58F3}" destId="{33324378-1401-444F-AE8B-733A9E30B243}" srcOrd="6" destOrd="0" presId="urn:microsoft.com/office/officeart/2005/8/layout/chevron1"/>
    <dgm:cxn modelId="{2D52E998-1BA9-4005-9E10-3B01FBC85B99}" type="presParOf" srcId="{0D52BDCC-D80E-435E-872B-09D1518B58F3}" destId="{389AC71D-4116-47F7-B705-207D0C72CFD4}" srcOrd="7" destOrd="0" presId="urn:microsoft.com/office/officeart/2005/8/layout/chevron1"/>
    <dgm:cxn modelId="{C5447906-028A-4686-87A4-F6DD014D6E74}" type="presParOf" srcId="{0D52BDCC-D80E-435E-872B-09D1518B58F3}" destId="{B75C53E6-5580-425A-898B-502ECF2A106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1990" y="1625600"/>
          <a:ext cx="193307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Test Design</a:t>
          </a:r>
          <a:endParaRPr lang="en-US" sz="2600" kern="1200" dirty="0"/>
        </a:p>
      </dsp:txBody>
      <dsp:txXfrm>
        <a:off x="96355" y="1719965"/>
        <a:ext cx="1744345" cy="1978736"/>
      </dsp:txXfrm>
    </dsp:sp>
    <dsp:sp modelId="{FE88192D-4C2C-450E-84CE-3161B1286633}">
      <dsp:nvSpPr>
        <dsp:cNvPr id="0" name=""/>
        <dsp:cNvSpPr/>
      </dsp:nvSpPr>
      <dsp:spPr>
        <a:xfrm>
          <a:off x="2065638" y="1625600"/>
          <a:ext cx="193307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Test Framework</a:t>
          </a:r>
          <a:endParaRPr lang="en-US" sz="2600" kern="1200" dirty="0"/>
        </a:p>
      </dsp:txBody>
      <dsp:txXfrm>
        <a:off x="2160003" y="1719965"/>
        <a:ext cx="1744345" cy="1978736"/>
      </dsp:txXfrm>
    </dsp:sp>
    <dsp:sp modelId="{526162F0-47FE-48C7-AEDF-96F7CE9FAD59}">
      <dsp:nvSpPr>
        <dsp:cNvPr id="0" name=""/>
        <dsp:cNvSpPr/>
      </dsp:nvSpPr>
      <dsp:spPr>
        <a:xfrm>
          <a:off x="4129285" y="1625600"/>
          <a:ext cx="193307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TDD</a:t>
          </a:r>
          <a:endParaRPr lang="en-US" sz="2600" kern="1200" dirty="0"/>
        </a:p>
      </dsp:txBody>
      <dsp:txXfrm>
        <a:off x="4223650" y="1719965"/>
        <a:ext cx="1744345" cy="1978736"/>
      </dsp:txXfrm>
    </dsp:sp>
    <dsp:sp modelId="{74A5878C-06F1-4199-B3F5-685DAA8F2A82}">
      <dsp:nvSpPr>
        <dsp:cNvPr id="0" name=""/>
        <dsp:cNvSpPr/>
      </dsp:nvSpPr>
      <dsp:spPr>
        <a:xfrm>
          <a:off x="6192933" y="1625600"/>
          <a:ext cx="1933075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Code Quality</a:t>
          </a:r>
          <a:endParaRPr lang="en-US" sz="2600" kern="1200" dirty="0"/>
        </a:p>
      </dsp:txBody>
      <dsp:txXfrm>
        <a:off x="6287298" y="1719965"/>
        <a:ext cx="1744345" cy="19787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92C29-9DBF-4F50-A339-38D3A9E82A14}">
      <dsp:nvSpPr>
        <dsp:cNvPr id="0" name=""/>
        <dsp:cNvSpPr/>
      </dsp:nvSpPr>
      <dsp:spPr>
        <a:xfrm>
          <a:off x="331791" y="0"/>
          <a:ext cx="3760302" cy="115223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37891-666B-4466-A332-645927FF11D7}">
      <dsp:nvSpPr>
        <dsp:cNvPr id="0" name=""/>
        <dsp:cNvSpPr/>
      </dsp:nvSpPr>
      <dsp:spPr>
        <a:xfrm>
          <a:off x="540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Design</a:t>
          </a:r>
          <a:endParaRPr lang="en-US" sz="1100" kern="1200" dirty="0"/>
        </a:p>
      </dsp:txBody>
      <dsp:txXfrm>
        <a:off x="23039" y="368168"/>
        <a:ext cx="1019877" cy="415895"/>
      </dsp:txXfrm>
    </dsp:sp>
    <dsp:sp modelId="{FE88192D-4C2C-450E-84CE-3161B1286633}">
      <dsp:nvSpPr>
        <dsp:cNvPr id="0" name=""/>
        <dsp:cNvSpPr/>
      </dsp:nvSpPr>
      <dsp:spPr>
        <a:xfrm>
          <a:off x="1119849" y="345669"/>
          <a:ext cx="1064875" cy="46089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 Framework</a:t>
          </a:r>
          <a:endParaRPr lang="en-US" sz="1100" kern="1200" dirty="0"/>
        </a:p>
      </dsp:txBody>
      <dsp:txXfrm>
        <a:off x="1142348" y="368168"/>
        <a:ext cx="1019877" cy="415895"/>
      </dsp:txXfrm>
    </dsp:sp>
    <dsp:sp modelId="{526162F0-47FE-48C7-AEDF-96F7CE9FAD59}">
      <dsp:nvSpPr>
        <dsp:cNvPr id="0" name=""/>
        <dsp:cNvSpPr/>
      </dsp:nvSpPr>
      <dsp:spPr>
        <a:xfrm>
          <a:off x="2239159" y="345669"/>
          <a:ext cx="1064875" cy="460893"/>
        </a:xfrm>
        <a:prstGeom prst="round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TDD</a:t>
          </a:r>
          <a:endParaRPr lang="en-US" sz="1100" kern="1200" dirty="0"/>
        </a:p>
      </dsp:txBody>
      <dsp:txXfrm>
        <a:off x="2261658" y="368168"/>
        <a:ext cx="1019877" cy="415895"/>
      </dsp:txXfrm>
    </dsp:sp>
    <dsp:sp modelId="{74A5878C-06F1-4199-B3F5-685DAA8F2A82}">
      <dsp:nvSpPr>
        <dsp:cNvPr id="0" name=""/>
        <dsp:cNvSpPr/>
      </dsp:nvSpPr>
      <dsp:spPr>
        <a:xfrm>
          <a:off x="3358469" y="345669"/>
          <a:ext cx="1064875" cy="4608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Code Quality</a:t>
          </a:r>
          <a:endParaRPr lang="en-US" sz="1100" kern="1200" dirty="0"/>
        </a:p>
      </dsp:txBody>
      <dsp:txXfrm>
        <a:off x="3380968" y="368168"/>
        <a:ext cx="1019877" cy="4158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6D46-9396-46A8-8122-CD8B6A588793}">
      <dsp:nvSpPr>
        <dsp:cNvPr id="0" name=""/>
        <dsp:cNvSpPr/>
      </dsp:nvSpPr>
      <dsp:spPr>
        <a:xfrm>
          <a:off x="3979" y="0"/>
          <a:ext cx="2316628" cy="7013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Write - Test</a:t>
          </a:r>
          <a:endParaRPr lang="en-US" sz="2300" kern="1200" dirty="0"/>
        </a:p>
      </dsp:txBody>
      <dsp:txXfrm>
        <a:off x="354639" y="0"/>
        <a:ext cx="1615309" cy="701319"/>
      </dsp:txXfrm>
    </dsp:sp>
    <dsp:sp modelId="{A5779E78-7BE7-4256-A610-6B384676561B}">
      <dsp:nvSpPr>
        <dsp:cNvPr id="0" name=""/>
        <dsp:cNvSpPr/>
      </dsp:nvSpPr>
      <dsp:spPr>
        <a:xfrm>
          <a:off x="2088945" y="0"/>
          <a:ext cx="2316628" cy="70131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Run  - Fail</a:t>
          </a:r>
          <a:endParaRPr lang="en-US" sz="2300" kern="1200" dirty="0"/>
        </a:p>
      </dsp:txBody>
      <dsp:txXfrm>
        <a:off x="2439605" y="0"/>
        <a:ext cx="1615309" cy="701319"/>
      </dsp:txXfrm>
    </dsp:sp>
    <dsp:sp modelId="{33324378-1401-444F-AE8B-733A9E30B243}">
      <dsp:nvSpPr>
        <dsp:cNvPr id="0" name=""/>
        <dsp:cNvSpPr/>
      </dsp:nvSpPr>
      <dsp:spPr>
        <a:xfrm>
          <a:off x="4173910" y="0"/>
          <a:ext cx="2316628" cy="7013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Write - Code</a:t>
          </a:r>
          <a:endParaRPr lang="en-US" sz="2300" kern="1200" dirty="0"/>
        </a:p>
      </dsp:txBody>
      <dsp:txXfrm>
        <a:off x="4524570" y="0"/>
        <a:ext cx="1615309" cy="701319"/>
      </dsp:txXfrm>
    </dsp:sp>
    <dsp:sp modelId="{B75C53E6-5580-425A-898B-502ECF2A1064}">
      <dsp:nvSpPr>
        <dsp:cNvPr id="0" name=""/>
        <dsp:cNvSpPr/>
      </dsp:nvSpPr>
      <dsp:spPr>
        <a:xfrm>
          <a:off x="6258876" y="0"/>
          <a:ext cx="2316628" cy="70131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Run- Pass</a:t>
          </a:r>
          <a:endParaRPr lang="en-US" sz="2300" kern="1200" dirty="0"/>
        </a:p>
      </dsp:txBody>
      <dsp:txXfrm>
        <a:off x="6609536" y="0"/>
        <a:ext cx="1615309" cy="7013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6D46-9396-46A8-8122-CD8B6A588793}">
      <dsp:nvSpPr>
        <dsp:cNvPr id="0" name=""/>
        <dsp:cNvSpPr/>
      </dsp:nvSpPr>
      <dsp:spPr>
        <a:xfrm>
          <a:off x="2494" y="0"/>
          <a:ext cx="3038868" cy="849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Use template pattern - Refactor</a:t>
          </a:r>
          <a:endParaRPr lang="en-US" sz="2400" kern="1200" dirty="0"/>
        </a:p>
      </dsp:txBody>
      <dsp:txXfrm>
        <a:off x="427019" y="0"/>
        <a:ext cx="2189818" cy="849050"/>
      </dsp:txXfrm>
    </dsp:sp>
    <dsp:sp modelId="{A5779E78-7BE7-4256-A610-6B384676561B}">
      <dsp:nvSpPr>
        <dsp:cNvPr id="0" name=""/>
        <dsp:cNvSpPr/>
      </dsp:nvSpPr>
      <dsp:spPr>
        <a:xfrm>
          <a:off x="2737476" y="0"/>
          <a:ext cx="3038868" cy="84905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Run  - Pass</a:t>
          </a:r>
          <a:endParaRPr lang="en-US" sz="3600" kern="1200" dirty="0"/>
        </a:p>
      </dsp:txBody>
      <dsp:txXfrm>
        <a:off x="3162001" y="0"/>
        <a:ext cx="2189818" cy="849050"/>
      </dsp:txXfrm>
    </dsp:sp>
    <dsp:sp modelId="{33324378-1401-444F-AE8B-733A9E30B243}">
      <dsp:nvSpPr>
        <dsp:cNvPr id="0" name=""/>
        <dsp:cNvSpPr/>
      </dsp:nvSpPr>
      <dsp:spPr>
        <a:xfrm>
          <a:off x="5472457" y="0"/>
          <a:ext cx="3038868" cy="8490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48006" rIns="48006" bIns="48006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Repeat</a:t>
          </a:r>
        </a:p>
      </dsp:txBody>
      <dsp:txXfrm>
        <a:off x="5896982" y="0"/>
        <a:ext cx="2189818" cy="849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46D46-9396-46A8-8122-CD8B6A588793}">
      <dsp:nvSpPr>
        <dsp:cNvPr id="0" name=""/>
        <dsp:cNvSpPr/>
      </dsp:nvSpPr>
      <dsp:spPr>
        <a:xfrm>
          <a:off x="2078" y="263757"/>
          <a:ext cx="1849926" cy="73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Write – Code</a:t>
          </a:r>
          <a:endParaRPr lang="en-US" sz="2400" kern="1200" dirty="0"/>
        </a:p>
      </dsp:txBody>
      <dsp:txXfrm>
        <a:off x="372063" y="263757"/>
        <a:ext cx="1109956" cy="739970"/>
      </dsp:txXfrm>
    </dsp:sp>
    <dsp:sp modelId="{7D7C9535-A5BF-4228-859A-7E644930CA06}">
      <dsp:nvSpPr>
        <dsp:cNvPr id="0" name=""/>
        <dsp:cNvSpPr/>
      </dsp:nvSpPr>
      <dsp:spPr>
        <a:xfrm>
          <a:off x="1667012" y="263757"/>
          <a:ext cx="1849926" cy="7399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Write- Test</a:t>
          </a:r>
          <a:endParaRPr lang="en-US" sz="2400" kern="1200" dirty="0"/>
        </a:p>
      </dsp:txBody>
      <dsp:txXfrm>
        <a:off x="2036997" y="263757"/>
        <a:ext cx="1109956" cy="739970"/>
      </dsp:txXfrm>
    </dsp:sp>
    <dsp:sp modelId="{A5779E78-7BE7-4256-A610-6B384676561B}">
      <dsp:nvSpPr>
        <dsp:cNvPr id="0" name=""/>
        <dsp:cNvSpPr/>
      </dsp:nvSpPr>
      <dsp:spPr>
        <a:xfrm>
          <a:off x="3331947" y="263757"/>
          <a:ext cx="1849926" cy="73997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Run  - Pass</a:t>
          </a:r>
          <a:endParaRPr lang="en-US" sz="2400" kern="1200" dirty="0"/>
        </a:p>
      </dsp:txBody>
      <dsp:txXfrm>
        <a:off x="3701932" y="263757"/>
        <a:ext cx="1109956" cy="739970"/>
      </dsp:txXfrm>
    </dsp:sp>
    <dsp:sp modelId="{33324378-1401-444F-AE8B-733A9E30B243}">
      <dsp:nvSpPr>
        <dsp:cNvPr id="0" name=""/>
        <dsp:cNvSpPr/>
      </dsp:nvSpPr>
      <dsp:spPr>
        <a:xfrm>
          <a:off x="4996881" y="263757"/>
          <a:ext cx="1849926" cy="739970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Break - Code</a:t>
          </a:r>
          <a:endParaRPr lang="en-US" sz="2400" kern="1200" dirty="0"/>
        </a:p>
      </dsp:txBody>
      <dsp:txXfrm>
        <a:off x="5366866" y="263757"/>
        <a:ext cx="1109956" cy="739970"/>
      </dsp:txXfrm>
    </dsp:sp>
    <dsp:sp modelId="{B75C53E6-5580-425A-898B-502ECF2A1064}">
      <dsp:nvSpPr>
        <dsp:cNvPr id="0" name=""/>
        <dsp:cNvSpPr/>
      </dsp:nvSpPr>
      <dsp:spPr>
        <a:xfrm>
          <a:off x="6661815" y="263757"/>
          <a:ext cx="1849926" cy="739970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Run- Pass</a:t>
          </a:r>
          <a:endParaRPr lang="en-US" sz="2400" kern="1200" dirty="0"/>
        </a:p>
      </dsp:txBody>
      <dsp:txXfrm>
        <a:off x="7031800" y="263757"/>
        <a:ext cx="1109956" cy="739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771BD-0446-4C6C-8AAF-8AC55FE29B1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7AD6D-B3F0-45D9-9959-97D0DE4DE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  <a:p>
            <a:r>
              <a:rPr lang="en-US" dirty="0"/>
              <a:t>1. Uncomment step 1 in </a:t>
            </a:r>
            <a:r>
              <a:rPr lang="en-US" dirty="0" err="1"/>
              <a:t>MortgageCalcTDDTest</a:t>
            </a:r>
            <a:endParaRPr lang="en-US" dirty="0"/>
          </a:p>
          <a:p>
            <a:r>
              <a:rPr lang="en-US" dirty="0"/>
              <a:t>1. Uncomment step 1 in </a:t>
            </a:r>
            <a:r>
              <a:rPr lang="en-US" dirty="0" err="1"/>
              <a:t>MortgageCalc</a:t>
            </a:r>
            <a:r>
              <a:rPr lang="en-US" dirty="0"/>
              <a:t> and run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2. Uncomment step 2 in </a:t>
            </a:r>
            <a:r>
              <a:rPr lang="en-US" dirty="0" err="1"/>
              <a:t>MortgageCalc</a:t>
            </a:r>
            <a:r>
              <a:rPr lang="en-US" dirty="0"/>
              <a:t> and rerun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4. Uncomment step 4 in </a:t>
            </a:r>
            <a:r>
              <a:rPr lang="en-US" dirty="0" err="1"/>
              <a:t>MortgageCalc</a:t>
            </a:r>
            <a:endParaRPr lang="en-US" dirty="0"/>
          </a:p>
          <a:p>
            <a:r>
              <a:rPr lang="en-US" dirty="0"/>
              <a:t>5. Uncomment step 5 in </a:t>
            </a:r>
            <a:r>
              <a:rPr lang="en-US" dirty="0" err="1"/>
              <a:t>MortgageCalcCodeFirstTest</a:t>
            </a:r>
            <a:r>
              <a:rPr lang="en-US" dirty="0"/>
              <a:t> and run the test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6. Uncomment step 6 in </a:t>
            </a:r>
            <a:r>
              <a:rPr lang="en-US" dirty="0" err="1"/>
              <a:t>MortgageCalcTDDTest</a:t>
            </a:r>
            <a:r>
              <a:rPr lang="en-US" dirty="0"/>
              <a:t> and run the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7. Uncomment step 7 in </a:t>
            </a:r>
            <a:r>
              <a:rPr lang="en-US" dirty="0" err="1"/>
              <a:t>MortgageCalc</a:t>
            </a:r>
            <a:r>
              <a:rPr lang="en-US" dirty="0"/>
              <a:t> and rerun tests in </a:t>
            </a:r>
            <a:r>
              <a:rPr lang="en-US" dirty="0" err="1"/>
              <a:t>MortgageCalcTDDTest</a:t>
            </a:r>
            <a:r>
              <a:rPr lang="en-US" dirty="0"/>
              <a:t>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8. Uncomment step 8 in _30yrMortgageCalcTDDTest and run tests = </a:t>
            </a:r>
            <a:r>
              <a:rPr lang="en-US" dirty="0">
                <a:solidFill>
                  <a:srgbClr val="FF0000"/>
                </a:solidFill>
              </a:rPr>
              <a:t>FAIL</a:t>
            </a:r>
          </a:p>
          <a:p>
            <a:r>
              <a:rPr lang="en-US" dirty="0"/>
              <a:t>9. Uncomment step 9 in _30yrMortgageCalc and 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r>
              <a:rPr lang="en-US" dirty="0"/>
              <a:t>10. Uncomment step 10 in _15yrMortgageCalc and run tests = </a:t>
            </a:r>
            <a:r>
              <a:rPr lang="en-US" dirty="0">
                <a:solidFill>
                  <a:srgbClr val="00B050"/>
                </a:solidFill>
              </a:rPr>
              <a:t>PASS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3EE14-135B-432E-BAD8-FA65001991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4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2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1581675"/>
            <a:ext cx="11153289" cy="442593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779464"/>
            <a:ext cx="11176000" cy="471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Enter subhead here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30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4" y="987552"/>
            <a:ext cx="11153289" cy="5020056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US" smtClean="0"/>
              <a:t>Introduction to TDD | Fannie Mae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23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7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3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4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5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9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E9D42-1D0C-4C22-8FF2-4160AB64801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C718A-CF43-4230-B7CB-FB8F0EF9F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3gp"/><Relationship Id="rId1" Type="http://schemas.microsoft.com/office/2007/relationships/media" Target="../media/media1.3g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were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4485" y="5107458"/>
            <a:ext cx="7842422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Limited test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Many-one: Testers-to-Developer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Heavy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2300 BDD tests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Minimal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Agile Maturity Level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Code first, test later mentality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Escaped sprint defect</a:t>
            </a:r>
          </a:p>
          <a:p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42" y="1420027"/>
            <a:ext cx="5326867" cy="35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56986404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mage00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12" y="1711356"/>
            <a:ext cx="6632664" cy="403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7306442" y="2420847"/>
            <a:ext cx="4060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Test Design Example:</a:t>
            </a:r>
          </a:p>
          <a:p>
            <a:pPr>
              <a:buSzPct val="150000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all data points/Entities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all processes associated with flow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expected output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Create all permutations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Validate and Optimize 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+mj-lt"/>
              </a:rPr>
              <a:t>Perform Team Test Reviews!!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90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8934640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573568"/>
            <a:ext cx="70675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2677555" y="1684231"/>
            <a:ext cx="4654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Testing Technique Example: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equivalence partitions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boundaries 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9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14766181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956582" y="1938774"/>
            <a:ext cx="9573658" cy="19720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32355" y="2057277"/>
            <a:ext cx="2071171" cy="168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Mocks Repo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542667" y="2057277"/>
            <a:ext cx="2071171" cy="168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Repo/</a:t>
            </a:r>
          </a:p>
          <a:p>
            <a:pPr algn="ctr"/>
            <a:r>
              <a:rPr lang="en-US" dirty="0" smtClean="0"/>
              <a:t>Providers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5952979" y="2057276"/>
            <a:ext cx="2071171" cy="168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Helpers / Pre/Post Setters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385743" y="4703805"/>
            <a:ext cx="2081357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TestNG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355484" y="4703805"/>
            <a:ext cx="2178666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Junit5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99916" y="4703805"/>
            <a:ext cx="2177459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PowerMock</a:t>
            </a:r>
            <a:r>
              <a:rPr lang="en-US" dirty="0" smtClean="0"/>
              <a:t>/</a:t>
            </a:r>
          </a:p>
          <a:p>
            <a:pPr algn="ctr"/>
            <a:r>
              <a:rPr lang="en-US" dirty="0" err="1" smtClean="0"/>
              <a:t>Mockito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95701" y="2057276"/>
            <a:ext cx="2071171" cy="1685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Utils</a:t>
            </a:r>
            <a:r>
              <a:rPr lang="en-US" dirty="0" smtClean="0"/>
              <a:t> / Common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253928" y="5736495"/>
            <a:ext cx="2081357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Jasmine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452793" y="5700840"/>
            <a:ext cx="2081357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Chai/Istanbul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347966" y="5736495"/>
            <a:ext cx="2081357" cy="773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3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89" y="1432193"/>
            <a:ext cx="9654746" cy="52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71868401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672" y="1702657"/>
            <a:ext cx="2487301" cy="2117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4538" y="1702658"/>
            <a:ext cx="2652145" cy="2117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57880" y="4355177"/>
            <a:ext cx="7965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 Based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Modularized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Refactor on green only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constructor based injection instead of Auto-wiring resources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Hierarchal based coding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 of granularity (debatable)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77903956"/>
              </p:ext>
            </p:extLst>
          </p:nvPr>
        </p:nvGraphicFramePr>
        <p:xfrm>
          <a:off x="2961487" y="1745558"/>
          <a:ext cx="8579484" cy="70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61009859"/>
              </p:ext>
            </p:extLst>
          </p:nvPr>
        </p:nvGraphicFramePr>
        <p:xfrm>
          <a:off x="2961487" y="5250814"/>
          <a:ext cx="8513821" cy="84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424981826"/>
              </p:ext>
            </p:extLst>
          </p:nvPr>
        </p:nvGraphicFramePr>
        <p:xfrm>
          <a:off x="2961486" y="3081835"/>
          <a:ext cx="8513821" cy="1267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Oval 10"/>
          <p:cNvSpPr/>
          <p:nvPr/>
        </p:nvSpPr>
        <p:spPr>
          <a:xfrm>
            <a:off x="263611" y="1623095"/>
            <a:ext cx="1054443" cy="905444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63611" y="3291051"/>
            <a:ext cx="1054443" cy="87131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 then Test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263611" y="5103085"/>
            <a:ext cx="1139061" cy="9967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Refactor On Green</a:t>
            </a:r>
            <a:endParaRPr lang="en-US" sz="1200" dirty="0"/>
          </a:p>
        </p:txBody>
      </p:sp>
      <p:sp>
        <p:nvSpPr>
          <p:cNvPr id="14" name="Oval 13"/>
          <p:cNvSpPr/>
          <p:nvPr/>
        </p:nvSpPr>
        <p:spPr>
          <a:xfrm>
            <a:off x="9720648" y="5816826"/>
            <a:ext cx="870412" cy="51222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TDD</a:t>
            </a:r>
            <a:endParaRPr lang="en-US" sz="1600" dirty="0"/>
          </a:p>
        </p:txBody>
      </p:sp>
      <p:sp>
        <p:nvSpPr>
          <p:cNvPr id="15" name="Explosion 1 14"/>
          <p:cNvSpPr/>
          <p:nvPr/>
        </p:nvSpPr>
        <p:spPr>
          <a:xfrm>
            <a:off x="4145871" y="3647124"/>
            <a:ext cx="1208723" cy="1344748"/>
          </a:xfrm>
          <a:prstGeom prst="irregularSeal1">
            <a:avLst/>
          </a:prstGeom>
          <a:solidFill>
            <a:srgbClr val="FD5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Yikes! TDD</a:t>
            </a:r>
          </a:p>
          <a:p>
            <a:pPr algn="ctr"/>
            <a:r>
              <a:rPr lang="en-US" sz="1100" dirty="0" smtClean="0"/>
              <a:t> Anti Pattern</a:t>
            </a:r>
            <a:endParaRPr lang="en-US" sz="1100" dirty="0"/>
          </a:p>
        </p:txBody>
      </p:sp>
      <p:sp>
        <p:nvSpPr>
          <p:cNvPr id="16" name="Rectangle 15"/>
          <p:cNvSpPr/>
          <p:nvPr/>
        </p:nvSpPr>
        <p:spPr>
          <a:xfrm>
            <a:off x="1507525" y="1745558"/>
            <a:ext cx="1194486" cy="7013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Requirement – Round Interest rate to 2 decimal places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507525" y="3364916"/>
            <a:ext cx="1194486" cy="7235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Requirement </a:t>
            </a:r>
            <a:r>
              <a:rPr lang="en-US" sz="1200" dirty="0"/>
              <a:t>– Round Interest rate to 2 decimal places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7525" y="5250814"/>
            <a:ext cx="1194486" cy="7013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Requirement </a:t>
            </a:r>
            <a:r>
              <a:rPr lang="en-US" sz="1200" dirty="0"/>
              <a:t>– Add 15 product</a:t>
            </a:r>
          </a:p>
        </p:txBody>
      </p:sp>
      <p:sp>
        <p:nvSpPr>
          <p:cNvPr id="19" name="Explosion 1 18"/>
          <p:cNvSpPr/>
          <p:nvPr/>
        </p:nvSpPr>
        <p:spPr>
          <a:xfrm>
            <a:off x="10591060" y="3364917"/>
            <a:ext cx="1411550" cy="1550416"/>
          </a:xfrm>
          <a:prstGeom prst="irregularSeal1">
            <a:avLst/>
          </a:prstGeom>
          <a:solidFill>
            <a:srgbClr val="FD55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Oh No! Test wasn’t  testing what it should!!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159722061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10963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88"/>
            <a:ext cx="12192000" cy="3739823"/>
          </a:xfrm>
          <a:prstGeom prst="rect">
            <a:avLst/>
          </a:prstGeom>
        </p:spPr>
      </p:pic>
      <p:sp>
        <p:nvSpPr>
          <p:cNvPr id="7" name="Trapezoid 6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90840546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18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UNIT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70639551"/>
              </p:ext>
            </p:extLst>
          </p:nvPr>
        </p:nvGraphicFramePr>
        <p:xfrm>
          <a:off x="4907402" y="279960"/>
          <a:ext cx="4423885" cy="115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71" y="4083096"/>
            <a:ext cx="4899001" cy="2440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3" y="1685157"/>
            <a:ext cx="4097053" cy="2101378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5789675" y="1758541"/>
            <a:ext cx="3930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Quality build gates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Leverage tools for code coverage: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  <a:latin typeface="+mj-lt"/>
              </a:rPr>
              <a:t>SonarCube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(Left)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PIT – Mutation Testing (Bottom)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/>
                </a:solidFill>
                <a:latin typeface="+mj-lt"/>
              </a:rPr>
              <a:t>JaCoCo</a:t>
            </a:r>
            <a:endParaRPr lang="en-US" dirty="0" smtClean="0">
              <a:solidFill>
                <a:schemeClr val="tx2"/>
              </a:solidFill>
              <a:latin typeface="+mj-lt"/>
            </a:endParaRP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ZAP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CLM</a:t>
            </a:r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7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1092" y="1716352"/>
            <a:ext cx="8015416" cy="4692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5422285" y="2603156"/>
            <a:ext cx="3762901" cy="26782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863077" y="1873470"/>
            <a:ext cx="3222092" cy="43378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62332" y="2743202"/>
            <a:ext cx="2906171" cy="584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562332" y="3671196"/>
            <a:ext cx="2906171" cy="584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562332" y="4512203"/>
            <a:ext cx="2906171" cy="584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562332" y="5381248"/>
            <a:ext cx="2906171" cy="5848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Memory DB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562331" y="1908999"/>
            <a:ext cx="2906171" cy="5848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Mock / Injection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933658" y="5317727"/>
            <a:ext cx="1575756" cy="6484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Expected / Actual Repo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153640" y="2493885"/>
            <a:ext cx="1575756" cy="6276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Transformer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29396" y="2051222"/>
            <a:ext cx="1832935" cy="69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645863" y="2331308"/>
            <a:ext cx="916469" cy="1348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18" idx="1"/>
          </p:cNvCxnSpPr>
          <p:nvPr/>
        </p:nvCxnSpPr>
        <p:spPr>
          <a:xfrm>
            <a:off x="3509414" y="5641931"/>
            <a:ext cx="2052918" cy="3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093065" y="3679956"/>
            <a:ext cx="1575756" cy="5848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Validator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8821" y="4256082"/>
            <a:ext cx="924767" cy="11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42503" y="4264843"/>
            <a:ext cx="166911" cy="107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460775" y="3121495"/>
            <a:ext cx="0" cy="219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954967" y="1000228"/>
            <a:ext cx="4691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 Container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692761" y="3192669"/>
            <a:ext cx="1691566" cy="3882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Common </a:t>
            </a:r>
            <a:r>
              <a:rPr lang="en-US" dirty="0" err="1" smtClean="0"/>
              <a:t>Utils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3377243" y="3091093"/>
            <a:ext cx="48715" cy="10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580482" y="3580901"/>
            <a:ext cx="148913" cy="9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330465" y="3135560"/>
            <a:ext cx="8547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86514" y="1813265"/>
            <a:ext cx="1581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 Bed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82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7" y="2051221"/>
            <a:ext cx="10278271" cy="29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are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sp>
        <p:nvSpPr>
          <p:cNvPr id="5" name="Slide Number Placeholder 11"/>
          <p:cNvSpPr txBox="1">
            <a:spLocks/>
          </p:cNvSpPr>
          <p:nvPr/>
        </p:nvSpPr>
        <p:spPr>
          <a:xfrm>
            <a:off x="11684000" y="6465888"/>
            <a:ext cx="508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20D334-8939-4361-8AE1-819ABD9D7041}" type="slidenum">
              <a:rPr lang="en-US" sz="1200" smtClean="0"/>
              <a:pPr/>
              <a:t>2</a:t>
            </a:fld>
            <a:endParaRPr lang="en-US" sz="1200" dirty="0"/>
          </a:p>
        </p:txBody>
      </p:sp>
      <p:sp>
        <p:nvSpPr>
          <p:cNvPr id="6" name="object 7"/>
          <p:cNvSpPr txBox="1"/>
          <p:nvPr/>
        </p:nvSpPr>
        <p:spPr>
          <a:xfrm>
            <a:off x="1190146" y="5620966"/>
            <a:ext cx="10243342" cy="831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140" marR="5080">
              <a:lnSpc>
                <a:spcPct val="101899"/>
              </a:lnSpc>
              <a:spcBef>
                <a:spcPts val="790"/>
              </a:spcBef>
              <a:tabLst>
                <a:tab pos="396240" algn="l"/>
              </a:tabLst>
            </a:pP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Franklin Gothic Medium Cond"/>
              </a:rPr>
              <a:t>Isn’t it ironic that the cupcake doesn’t have sprinkles </a:t>
            </a:r>
          </a:p>
          <a:p>
            <a:pPr marL="104140" marR="5080">
              <a:lnSpc>
                <a:spcPct val="101899"/>
              </a:lnSpc>
              <a:spcBef>
                <a:spcPts val="790"/>
              </a:spcBef>
              <a:tabLst>
                <a:tab pos="396240" algn="l"/>
              </a:tabLst>
            </a:pPr>
            <a:r>
              <a:rPr lang="en-US" sz="2400" spc="-3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Franklin Gothic Medium Cond"/>
              </a:rPr>
              <a:t>but the pyramid does?</a:t>
            </a:r>
            <a:endParaRPr lang="en-US" sz="2400" spc="-30" dirty="0">
              <a:solidFill>
                <a:srgbClr val="002060"/>
              </a:solidFill>
              <a:cs typeface="Franklin Gothic Medium Cond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71599" y="3301970"/>
            <a:ext cx="680436" cy="53466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Help 15">
            <a:hlinkClick r:id="" action="ppaction://noaction" highlightClick="1"/>
          </p:cNvPr>
          <p:cNvSpPr/>
          <p:nvPr/>
        </p:nvSpPr>
        <p:spPr>
          <a:xfrm>
            <a:off x="5838765" y="1684155"/>
            <a:ext cx="680436" cy="997392"/>
          </a:xfrm>
          <a:prstGeom prst="actionButtonHelp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97665" y="1932042"/>
            <a:ext cx="3319988" cy="3611848"/>
            <a:chOff x="1197594" y="1866995"/>
            <a:chExt cx="3319988" cy="3611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594" y="1866995"/>
              <a:ext cx="3319988" cy="361184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64826" y="3170709"/>
              <a:ext cx="849913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MANUAL</a:t>
              </a:r>
              <a:endPara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37626" y="3829376"/>
              <a:ext cx="1553630" cy="25391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Automated GUI Tests</a:t>
              </a:r>
              <a:endPara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17982" y="4172538"/>
              <a:ext cx="1587293" cy="58477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Automated Integration </a:t>
              </a:r>
            </a:p>
            <a:p>
              <a:pPr algn="ctr"/>
              <a:r>
                <a:rPr 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Tests </a:t>
              </a:r>
            </a:p>
            <a:p>
              <a:pPr algn="ctr"/>
              <a:r>
                <a:rPr 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(API, Contracts, Component)</a:t>
              </a:r>
            </a:p>
            <a:p>
              <a:pPr algn="ctr"/>
              <a:r>
                <a:rPr lang="en-US" sz="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Automated Unit Tests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2795786" y="1760042"/>
            <a:ext cx="2336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303633"/>
                </a:solidFill>
                <a:latin typeface="OpenSans"/>
              </a:rPr>
              <a:t>Testing Cupcake</a:t>
            </a:r>
            <a:endParaRPr lang="en-US" sz="1600" dirty="0" smtClean="0">
              <a:solidFill>
                <a:srgbClr val="303633"/>
              </a:solidFill>
              <a:latin typeface="OpenSan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06" y="2251753"/>
            <a:ext cx="4648078" cy="28519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31604" y="1760042"/>
            <a:ext cx="2070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303633"/>
                </a:solidFill>
                <a:latin typeface="OpenSans"/>
              </a:rPr>
              <a:t>Test Pyramid</a:t>
            </a:r>
            <a:endParaRPr lang="en-US" sz="1600" dirty="0" smtClean="0">
              <a:solidFill>
                <a:srgbClr val="303633"/>
              </a:solidFill>
              <a:latin typeface="Open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26072" y="4291466"/>
            <a:ext cx="119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26072" y="2717612"/>
            <a:ext cx="4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45009" y="3589551"/>
            <a:ext cx="119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5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Integration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22" y="1754660"/>
            <a:ext cx="8886567" cy="44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Interface / API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1526285"/>
            <a:ext cx="7315906" cy="3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Interface / API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55" y="1167788"/>
            <a:ext cx="5207296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906530" y="3877026"/>
            <a:ext cx="4069491" cy="2243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GlueCode</a:t>
            </a:r>
            <a:endParaRPr lang="en-US" dirty="0" smtClean="0"/>
          </a:p>
        </p:txBody>
      </p:sp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End-to-End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76773" y="1874963"/>
            <a:ext cx="337751" cy="922638"/>
            <a:chOff x="1977081" y="1935892"/>
            <a:chExt cx="337751" cy="922638"/>
          </a:xfrm>
        </p:grpSpPr>
        <p:sp>
          <p:nvSpPr>
            <p:cNvPr id="2" name="Oval 1"/>
            <p:cNvSpPr/>
            <p:nvPr/>
          </p:nvSpPr>
          <p:spPr>
            <a:xfrm>
              <a:off x="1977081" y="1935892"/>
              <a:ext cx="337751" cy="304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2141838" y="2240692"/>
              <a:ext cx="4119" cy="453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977081" y="2405449"/>
              <a:ext cx="337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991323" y="2693773"/>
              <a:ext cx="142278" cy="16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142779" y="2693773"/>
              <a:ext cx="151459" cy="164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54961" y="2243434"/>
            <a:ext cx="127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8" y="1222194"/>
            <a:ext cx="3569699" cy="23417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4" name="Rounded Rectangle 23"/>
          <p:cNvSpPr/>
          <p:nvPr/>
        </p:nvSpPr>
        <p:spPr>
          <a:xfrm>
            <a:off x="2500306" y="5081035"/>
            <a:ext cx="1589902" cy="807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SUT</a:t>
            </a:r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25" name="Rounded Rectangle 24"/>
          <p:cNvSpPr/>
          <p:nvPr/>
        </p:nvSpPr>
        <p:spPr>
          <a:xfrm>
            <a:off x="210067" y="4782350"/>
            <a:ext cx="1589902" cy="807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Micro-Service</a:t>
            </a:r>
          </a:p>
          <a:p>
            <a:pPr algn="ctr"/>
            <a:r>
              <a:rPr lang="en-US" sz="1200" dirty="0" smtClean="0"/>
              <a:t>[Stub if unavailable]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781050" y="3563987"/>
            <a:ext cx="3906279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91617" y="2276642"/>
            <a:ext cx="617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230702" y="2053561"/>
            <a:ext cx="1095956" cy="6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7551628" y="4272019"/>
            <a:ext cx="2267876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GlueCode</a:t>
            </a:r>
            <a:endParaRPr lang="en-US" dirty="0" smtClean="0"/>
          </a:p>
        </p:txBody>
      </p:sp>
      <p:sp>
        <p:nvSpPr>
          <p:cNvPr id="33" name="Rounded Rectangle 32"/>
          <p:cNvSpPr/>
          <p:nvPr/>
        </p:nvSpPr>
        <p:spPr>
          <a:xfrm>
            <a:off x="6151195" y="4266352"/>
            <a:ext cx="1155768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Selenium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51195" y="5171649"/>
            <a:ext cx="1312286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786406" y="5171649"/>
            <a:ext cx="2033098" cy="6260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Store</a:t>
            </a:r>
          </a:p>
        </p:txBody>
      </p:sp>
      <p:cxnSp>
        <p:nvCxnSpPr>
          <p:cNvPr id="37" name="Straight Arrow Connector 36"/>
          <p:cNvCxnSpPr>
            <a:stCxn id="21" idx="2"/>
          </p:cNvCxnSpPr>
          <p:nvPr/>
        </p:nvCxnSpPr>
        <p:spPr>
          <a:xfrm flipH="1">
            <a:off x="8106032" y="3563987"/>
            <a:ext cx="5476" cy="702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0"/>
          </p:cNvCxnSpPr>
          <p:nvPr/>
        </p:nvCxnSpPr>
        <p:spPr>
          <a:xfrm flipH="1" flipV="1">
            <a:off x="8793890" y="4892432"/>
            <a:ext cx="9065" cy="27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3" idx="3"/>
          </p:cNvCxnSpPr>
          <p:nvPr/>
        </p:nvCxnSpPr>
        <p:spPr>
          <a:xfrm flipH="1" flipV="1">
            <a:off x="7306963" y="4579392"/>
            <a:ext cx="244665" cy="1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  <a:endCxn id="26" idx="2"/>
          </p:cNvCxnSpPr>
          <p:nvPr/>
        </p:nvCxnSpPr>
        <p:spPr>
          <a:xfrm flipH="1" flipV="1">
            <a:off x="2734190" y="4190067"/>
            <a:ext cx="561067" cy="89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3"/>
          </p:cNvCxnSpPr>
          <p:nvPr/>
        </p:nvCxnSpPr>
        <p:spPr>
          <a:xfrm>
            <a:off x="1799969" y="5186004"/>
            <a:ext cx="700337" cy="10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4" idx="1"/>
          </p:cNvCxnSpPr>
          <p:nvPr/>
        </p:nvCxnSpPr>
        <p:spPr>
          <a:xfrm flipH="1" flipV="1">
            <a:off x="1799969" y="5379308"/>
            <a:ext cx="700337" cy="10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6" idx="3"/>
          </p:cNvCxnSpPr>
          <p:nvPr/>
        </p:nvCxnSpPr>
        <p:spPr>
          <a:xfrm flipH="1" flipV="1">
            <a:off x="4687329" y="3877027"/>
            <a:ext cx="1463866" cy="48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332" y="1641558"/>
            <a:ext cx="2215979" cy="12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/>
          <p:cNvSpPr/>
          <p:nvPr/>
        </p:nvSpPr>
        <p:spPr>
          <a:xfrm>
            <a:off x="418641" y="550843"/>
            <a:ext cx="3161841" cy="616945"/>
          </a:xfrm>
          <a:prstGeom prst="trapezoid">
            <a:avLst>
              <a:gd name="adj" fmla="val 595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Exploratory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42893" y="2028825"/>
            <a:ext cx="2563902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Museum Tour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12633" y="2028825"/>
            <a:ext cx="2683771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Tour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357066" y="2028825"/>
            <a:ext cx="2682284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Tourist Tour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442892" y="3702135"/>
            <a:ext cx="2563902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Guided Tour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12634" y="3702135"/>
            <a:ext cx="2563902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Chaotic Tour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357066" y="3702135"/>
            <a:ext cx="2563902" cy="103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Inspector 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1377109" y="396607"/>
            <a:ext cx="10212636" cy="601521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80492" y="5414791"/>
            <a:ext cx="8460954" cy="1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81969" y="4428781"/>
            <a:ext cx="6800161" cy="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14371" y="2379644"/>
            <a:ext cx="333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4" idx="5"/>
          </p:cNvCxnSpPr>
          <p:nvPr/>
        </p:nvCxnSpPr>
        <p:spPr>
          <a:xfrm flipV="1">
            <a:off x="3953219" y="3404212"/>
            <a:ext cx="508336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75894" y="5414791"/>
            <a:ext cx="16498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Unit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33706" y="4428780"/>
            <a:ext cx="3285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Integration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85782" y="3431754"/>
            <a:ext cx="34603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Interface/API</a:t>
            </a:r>
            <a:endParaRPr 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43720" y="2429220"/>
            <a:ext cx="9444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E2E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66436" y="1355076"/>
            <a:ext cx="14312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Explore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72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are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428623" y="1552432"/>
          <a:ext cx="7639052" cy="4423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Rectangle 17"/>
          <p:cNvSpPr/>
          <p:nvPr/>
        </p:nvSpPr>
        <p:spPr>
          <a:xfrm>
            <a:off x="8266008" y="1537321"/>
            <a:ext cx="36211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rgbClr val="303633"/>
                </a:solidFill>
                <a:latin typeface="OpenSans"/>
              </a:rPr>
              <a:t>2016 - 2018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03633"/>
                </a:solidFill>
                <a:latin typeface="OpenSans"/>
              </a:rPr>
              <a:t>90%</a:t>
            </a: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 reduction in # tests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03633"/>
                </a:solidFill>
                <a:latin typeface="OpenSans"/>
              </a:rPr>
              <a:t>98% </a:t>
            </a: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reduction in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03633"/>
                </a:solidFill>
                <a:latin typeface="OpenSans"/>
              </a:rPr>
              <a:t>Multiple executions per day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66009" y="3730344"/>
            <a:ext cx="3621191" cy="156966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303633"/>
                </a:solidFill>
                <a:latin typeface="OpenSans"/>
              </a:rPr>
              <a:t>4 attempts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303633"/>
                </a:solidFill>
                <a:latin typeface="OpenSans"/>
              </a:rPr>
              <a:t>2 dedicated staff to transition the test suite to Agile Teams</a:t>
            </a:r>
          </a:p>
        </p:txBody>
      </p:sp>
    </p:spTree>
    <p:extLst>
      <p:ext uri="{BB962C8B-B14F-4D97-AF65-F5344CB8AC3E}">
        <p14:creationId xmlns:p14="http://schemas.microsoft.com/office/powerpoint/2010/main" val="35290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2130" y="929045"/>
            <a:ext cx="997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 panose="02040502050405020303" pitchFamily="18" charset="0"/>
              </a:rPr>
              <a:t>Overview &amp; Level Setting– </a:t>
            </a:r>
            <a:r>
              <a:rPr lang="en-US" sz="2400" dirty="0" smtClean="0">
                <a:latin typeface="Georgia" panose="02040502050405020303" pitchFamily="18" charset="0"/>
              </a:rPr>
              <a:t>Where we are</a:t>
            </a:r>
          </a:p>
          <a:p>
            <a:r>
              <a:rPr lang="en-US" sz="2400" dirty="0">
                <a:latin typeface="Georgia" panose="02040502050405020303" pitchFamily="18" charset="0"/>
              </a:rPr>
              <a:t/>
            </a:r>
            <a:br>
              <a:rPr lang="en-US" sz="2400" dirty="0">
                <a:latin typeface="Georgia" panose="02040502050405020303" pitchFamily="18" charset="0"/>
              </a:rPr>
            </a:br>
            <a:r>
              <a:rPr lang="en-US" sz="2400" dirty="0">
                <a:latin typeface="Georgia" panose="02040502050405020303" pitchFamily="18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1" y="1636509"/>
            <a:ext cx="6409036" cy="31357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4485" y="5107458"/>
            <a:ext cx="7842422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24/7 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Junit deployment pre-hook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Environment Shakeout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Integration 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In-Sprint 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In sprint exploratory – 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BDD Context Driven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Sonar and Metrics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Runtime Product Based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Failure Speaker Alarm/Emails </a:t>
            </a:r>
            <a:endParaRPr lang="en-US" dirty="0"/>
          </a:p>
        </p:txBody>
      </p:sp>
      <p:pic>
        <p:nvPicPr>
          <p:cNvPr id="5" name="1C1D76D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8844" y="19684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2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5411"/>
            <a:ext cx="11153288" cy="6030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Georgia" panose="02040502050405020303" pitchFamily="18" charset="0"/>
              </a:rPr>
              <a:t>Test Pyramid </a:t>
            </a:r>
            <a:r>
              <a:rPr lang="en-US" dirty="0" smtClean="0">
                <a:latin typeface="Georgia" panose="02040502050405020303" pitchFamily="18" charset="0"/>
              </a:rPr>
              <a:t>–</a:t>
            </a:r>
            <a:r>
              <a:rPr lang="en-US" b="1" dirty="0" smtClean="0">
                <a:latin typeface="Georgia" panose="02040502050405020303" pitchFamily="18" charset="0"/>
              </a:rPr>
              <a:t> </a:t>
            </a:r>
            <a:r>
              <a:rPr lang="en-US" sz="2800" dirty="0" smtClean="0">
                <a:latin typeface="Georgia" panose="02040502050405020303" pitchFamily="18" charset="0"/>
              </a:rPr>
              <a:t>Integrate Upwards [minimize overlap]</a:t>
            </a:r>
            <a:endParaRPr 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534" y="1011297"/>
            <a:ext cx="7842251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0518" y="1416942"/>
            <a:ext cx="29753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Identify where tests go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Each layer should be independent and testing from a differing perspective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Each layer should be focusing on integration and not re-testing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F5FD50D-5643-4FEC-BEB9-9D551C6547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5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73"/>
            <a:ext cx="12192000" cy="612750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8001" y="205411"/>
            <a:ext cx="11153288" cy="6030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Georgia" panose="02040502050405020303" pitchFamily="18" charset="0"/>
              </a:rPr>
              <a:t>Test Pyramid </a:t>
            </a:r>
            <a:r>
              <a:rPr lang="en-US" dirty="0" smtClean="0">
                <a:latin typeface="Georgia" panose="02040502050405020303" pitchFamily="18" charset="0"/>
              </a:rPr>
              <a:t>–</a:t>
            </a:r>
            <a:r>
              <a:rPr lang="en-US" b="1" dirty="0" smtClean="0">
                <a:latin typeface="Georgia" panose="02040502050405020303" pitchFamily="18" charset="0"/>
              </a:rPr>
              <a:t> </a:t>
            </a:r>
            <a:r>
              <a:rPr lang="en-US" sz="2800" dirty="0" smtClean="0">
                <a:latin typeface="Georgia" panose="02040502050405020303" pitchFamily="18" charset="0"/>
              </a:rPr>
              <a:t>Java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34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088"/>
            <a:ext cx="12192000" cy="37398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8001" y="205411"/>
            <a:ext cx="11153288" cy="603063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Georgia" panose="02040502050405020303" pitchFamily="18" charset="0"/>
              </a:rPr>
              <a:t>Test Pyramid </a:t>
            </a:r>
            <a:r>
              <a:rPr lang="en-US" dirty="0" smtClean="0">
                <a:latin typeface="Georgia" panose="02040502050405020303" pitchFamily="18" charset="0"/>
              </a:rPr>
              <a:t>–</a:t>
            </a:r>
            <a:r>
              <a:rPr lang="en-US" b="1" dirty="0" smtClean="0">
                <a:latin typeface="Georgia" panose="02040502050405020303" pitchFamily="18" charset="0"/>
              </a:rPr>
              <a:t> </a:t>
            </a:r>
            <a:r>
              <a:rPr lang="en-US" sz="2800" dirty="0" smtClean="0">
                <a:latin typeface="Georgia" panose="02040502050405020303" pitchFamily="18" charset="0"/>
              </a:rPr>
              <a:t>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568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4882624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6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661</Words>
  <Application>Microsoft Office PowerPoint</Application>
  <PresentationFormat>Widescreen</PresentationFormat>
  <Paragraphs>216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Franklin Gothic Medium Cond</vt:lpstr>
      <vt:lpstr>Georgia</vt:lpstr>
      <vt:lpstr>OpenSans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Pyramid – Integrate Upwards [minimize overlap]</vt:lpstr>
      <vt:lpstr>Test Pyramid – Java</vt:lpstr>
      <vt:lpstr>Test Pyramid –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Omar, Ghazi</dc:creator>
  <cp:lastModifiedBy>Omar, Ghazi</cp:lastModifiedBy>
  <cp:revision>17</cp:revision>
  <dcterms:created xsi:type="dcterms:W3CDTF">2019-02-28T19:24:40Z</dcterms:created>
  <dcterms:modified xsi:type="dcterms:W3CDTF">2019-03-04T16:54:02Z</dcterms:modified>
</cp:coreProperties>
</file>